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2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3" r:id="rId14"/>
    <p:sldId id="265" r:id="rId15"/>
    <p:sldId id="268" r:id="rId16"/>
    <p:sldId id="269" r:id="rId17"/>
    <p:sldId id="271" r:id="rId18"/>
    <p:sldId id="270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4CAFDF-3118-4C11-9D4F-1E1F53F3D587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D54DCD7-11D4-4288-92FB-4A8863C3620A}">
      <dgm:prSet/>
      <dgm:spPr/>
      <dgm:t>
        <a:bodyPr/>
        <a:lstStyle/>
        <a:p>
          <a:r>
            <a:rPr lang="th-TH"/>
            <a:t>จำเป็นต้องติดตั้งโปรแกรมที่รองรับและสามารถรันโปรแกรมภาษา </a:t>
          </a:r>
          <a:r>
            <a:rPr lang="en-US"/>
            <a:t>JAVA </a:t>
          </a:r>
          <a:r>
            <a:rPr lang="th-TH"/>
            <a:t>ได้ เพื่อให้ได้ลองใช้ </a:t>
          </a:r>
          <a:r>
            <a:rPr lang="en-US"/>
            <a:t>Fertilizer Combination</a:t>
          </a:r>
          <a:r>
            <a:rPr lang="th-TH"/>
            <a:t> </a:t>
          </a:r>
          <a:r>
            <a:rPr lang="en-US"/>
            <a:t>Service</a:t>
          </a:r>
          <a:r>
            <a:rPr lang="th-TH"/>
            <a:t> ที่ผู้จัดทำได้สร้างขึ้นมา</a:t>
          </a:r>
          <a:endParaRPr lang="en-US"/>
        </a:p>
      </dgm:t>
    </dgm:pt>
    <dgm:pt modelId="{8A036173-4E1F-467E-9B83-7398ED5DC8DA}" type="parTrans" cxnId="{E0D277ED-2F44-43A6-B2DF-E0A650ED7CBD}">
      <dgm:prSet/>
      <dgm:spPr/>
      <dgm:t>
        <a:bodyPr/>
        <a:lstStyle/>
        <a:p>
          <a:endParaRPr lang="en-US"/>
        </a:p>
      </dgm:t>
    </dgm:pt>
    <dgm:pt modelId="{300F7955-F4C8-44E5-8D3B-1332C2733EA1}" type="sibTrans" cxnId="{E0D277ED-2F44-43A6-B2DF-E0A650ED7CBD}">
      <dgm:prSet/>
      <dgm:spPr/>
      <dgm:t>
        <a:bodyPr/>
        <a:lstStyle/>
        <a:p>
          <a:endParaRPr lang="en-US"/>
        </a:p>
      </dgm:t>
    </dgm:pt>
    <dgm:pt modelId="{D485A8A7-5D5C-46AD-8839-F8BA8AC19554}">
      <dgm:prSet/>
      <dgm:spPr/>
      <dgm:t>
        <a:bodyPr/>
        <a:lstStyle/>
        <a:p>
          <a:r>
            <a:rPr lang="en-US" b="1"/>
            <a:t>Visual Studio Code</a:t>
          </a:r>
          <a:endParaRPr lang="en-US"/>
        </a:p>
      </dgm:t>
    </dgm:pt>
    <dgm:pt modelId="{8151B146-597A-4882-B44F-2E29997E5CFB}" type="parTrans" cxnId="{CABACFEB-49B5-4063-B03D-DFADB66E9111}">
      <dgm:prSet/>
      <dgm:spPr/>
      <dgm:t>
        <a:bodyPr/>
        <a:lstStyle/>
        <a:p>
          <a:endParaRPr lang="en-US"/>
        </a:p>
      </dgm:t>
    </dgm:pt>
    <dgm:pt modelId="{F19488E8-DAE2-4178-A0AA-80B1373F6F25}" type="sibTrans" cxnId="{CABACFEB-49B5-4063-B03D-DFADB66E9111}">
      <dgm:prSet/>
      <dgm:spPr/>
      <dgm:t>
        <a:bodyPr/>
        <a:lstStyle/>
        <a:p>
          <a:endParaRPr lang="en-US"/>
        </a:p>
      </dgm:t>
    </dgm:pt>
    <dgm:pt modelId="{3655B44B-3B0F-45FF-8162-7BA77981DF65}">
      <dgm:prSet/>
      <dgm:spPr/>
      <dgm:t>
        <a:bodyPr/>
        <a:lstStyle/>
        <a:p>
          <a:r>
            <a:rPr lang="th-TH"/>
            <a:t>โปรแกรมสำหรับพัฒนาซอฟต์แวร์ นอกจากนี้ยังมีคุณสมบัติที่ช่วยในการจัดการโค้ด ดัดแปลงโค้ด ทดสอบ และตรวจสอบข้อผิดพลาด</a:t>
          </a:r>
          <a:endParaRPr lang="en-US"/>
        </a:p>
      </dgm:t>
    </dgm:pt>
    <dgm:pt modelId="{D7B93040-1228-4D81-81DB-D572E3DAC937}" type="parTrans" cxnId="{F34A3850-8A23-4860-8EE7-A16D3C0E313F}">
      <dgm:prSet/>
      <dgm:spPr/>
      <dgm:t>
        <a:bodyPr/>
        <a:lstStyle/>
        <a:p>
          <a:endParaRPr lang="en-US"/>
        </a:p>
      </dgm:t>
    </dgm:pt>
    <dgm:pt modelId="{EB59784B-F876-4290-826F-EF10DC9C6857}" type="sibTrans" cxnId="{F34A3850-8A23-4860-8EE7-A16D3C0E313F}">
      <dgm:prSet/>
      <dgm:spPr/>
      <dgm:t>
        <a:bodyPr/>
        <a:lstStyle/>
        <a:p>
          <a:endParaRPr lang="en-US"/>
        </a:p>
      </dgm:t>
    </dgm:pt>
    <dgm:pt modelId="{067DBAB9-FBA0-4C44-AEB2-C696647A6B80}">
      <dgm:prSet/>
      <dgm:spPr/>
      <dgm:t>
        <a:bodyPr/>
        <a:lstStyle/>
        <a:p>
          <a:r>
            <a:rPr lang="en-US" b="1"/>
            <a:t>JDK (Java Development Kit)</a:t>
          </a:r>
          <a:endParaRPr lang="en-US"/>
        </a:p>
      </dgm:t>
    </dgm:pt>
    <dgm:pt modelId="{9CD7822E-5E98-406B-9F06-D262F83A0DE1}" type="parTrans" cxnId="{D3D5D73B-EA85-4685-8737-12F51B99D709}">
      <dgm:prSet/>
      <dgm:spPr/>
      <dgm:t>
        <a:bodyPr/>
        <a:lstStyle/>
        <a:p>
          <a:endParaRPr lang="en-US"/>
        </a:p>
      </dgm:t>
    </dgm:pt>
    <dgm:pt modelId="{9C8C427B-069D-467D-9358-DDD9933B8F75}" type="sibTrans" cxnId="{D3D5D73B-EA85-4685-8737-12F51B99D709}">
      <dgm:prSet/>
      <dgm:spPr/>
      <dgm:t>
        <a:bodyPr/>
        <a:lstStyle/>
        <a:p>
          <a:endParaRPr lang="en-US"/>
        </a:p>
      </dgm:t>
    </dgm:pt>
    <dgm:pt modelId="{F68C3F45-CEDE-40C6-8B7A-0C6D154FEC3D}">
      <dgm:prSet/>
      <dgm:spPr/>
      <dgm:t>
        <a:bodyPr/>
        <a:lstStyle/>
        <a:p>
          <a:r>
            <a:rPr lang="th-TH"/>
            <a:t>เพื่อใช้ในการพัฒนาและรันโปรแกรมภาษา </a:t>
          </a:r>
          <a:r>
            <a:rPr lang="en-US"/>
            <a:t>Java</a:t>
          </a:r>
        </a:p>
      </dgm:t>
    </dgm:pt>
    <dgm:pt modelId="{34F1FC71-C6D6-4AB7-A2C1-C77741E26673}" type="parTrans" cxnId="{F2F92A00-6B70-4A48-89B8-1DFE4FCA10F3}">
      <dgm:prSet/>
      <dgm:spPr/>
      <dgm:t>
        <a:bodyPr/>
        <a:lstStyle/>
        <a:p>
          <a:endParaRPr lang="en-US"/>
        </a:p>
      </dgm:t>
    </dgm:pt>
    <dgm:pt modelId="{851215DC-A80A-4F18-9109-6255D57E46BF}" type="sibTrans" cxnId="{F2F92A00-6B70-4A48-89B8-1DFE4FCA10F3}">
      <dgm:prSet/>
      <dgm:spPr/>
      <dgm:t>
        <a:bodyPr/>
        <a:lstStyle/>
        <a:p>
          <a:endParaRPr lang="en-US"/>
        </a:p>
      </dgm:t>
    </dgm:pt>
    <dgm:pt modelId="{CE7A878E-CDE7-46B7-A48B-262EE4433BDC}" type="pres">
      <dgm:prSet presAssocID="{534CAFDF-3118-4C11-9D4F-1E1F53F3D587}" presName="Name0" presStyleCnt="0">
        <dgm:presLayoutVars>
          <dgm:dir/>
          <dgm:animLvl val="lvl"/>
          <dgm:resizeHandles val="exact"/>
        </dgm:presLayoutVars>
      </dgm:prSet>
      <dgm:spPr/>
    </dgm:pt>
    <dgm:pt modelId="{ED60FE2E-9B49-4203-AE34-ECB91468C11E}" type="pres">
      <dgm:prSet presAssocID="{4D54DCD7-11D4-4288-92FB-4A8863C3620A}" presName="linNode" presStyleCnt="0"/>
      <dgm:spPr/>
    </dgm:pt>
    <dgm:pt modelId="{49F1841C-8788-4DA8-9680-2B3DE6C5A04A}" type="pres">
      <dgm:prSet presAssocID="{4D54DCD7-11D4-4288-92FB-4A8863C3620A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B122BE5D-3BED-423B-A4BE-1154F1236C39}" type="pres">
      <dgm:prSet presAssocID="{4D54DCD7-11D4-4288-92FB-4A8863C3620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F2F92A00-6B70-4A48-89B8-1DFE4FCA10F3}" srcId="{067DBAB9-FBA0-4C44-AEB2-C696647A6B80}" destId="{F68C3F45-CEDE-40C6-8B7A-0C6D154FEC3D}" srcOrd="0" destOrd="0" parTransId="{34F1FC71-C6D6-4AB7-A2C1-C77741E26673}" sibTransId="{851215DC-A80A-4F18-9109-6255D57E46BF}"/>
    <dgm:cxn modelId="{F9031D05-3E63-4308-91C2-3976F1291168}" type="presOf" srcId="{F68C3F45-CEDE-40C6-8B7A-0C6D154FEC3D}" destId="{B122BE5D-3BED-423B-A4BE-1154F1236C39}" srcOrd="0" destOrd="3" presId="urn:microsoft.com/office/officeart/2005/8/layout/vList5"/>
    <dgm:cxn modelId="{A4A0CA31-2BA2-4A61-B68C-5F2CB356E606}" type="presOf" srcId="{D485A8A7-5D5C-46AD-8839-F8BA8AC19554}" destId="{B122BE5D-3BED-423B-A4BE-1154F1236C39}" srcOrd="0" destOrd="0" presId="urn:microsoft.com/office/officeart/2005/8/layout/vList5"/>
    <dgm:cxn modelId="{D3D5D73B-EA85-4685-8737-12F51B99D709}" srcId="{4D54DCD7-11D4-4288-92FB-4A8863C3620A}" destId="{067DBAB9-FBA0-4C44-AEB2-C696647A6B80}" srcOrd="1" destOrd="0" parTransId="{9CD7822E-5E98-406B-9F06-D262F83A0DE1}" sibTransId="{9C8C427B-069D-467D-9358-DDD9933B8F75}"/>
    <dgm:cxn modelId="{BA7F8D47-EBD9-4B07-90D1-B1A66E85BB2D}" type="presOf" srcId="{067DBAB9-FBA0-4C44-AEB2-C696647A6B80}" destId="{B122BE5D-3BED-423B-A4BE-1154F1236C39}" srcOrd="0" destOrd="2" presId="urn:microsoft.com/office/officeart/2005/8/layout/vList5"/>
    <dgm:cxn modelId="{F34A3850-8A23-4860-8EE7-A16D3C0E313F}" srcId="{D485A8A7-5D5C-46AD-8839-F8BA8AC19554}" destId="{3655B44B-3B0F-45FF-8162-7BA77981DF65}" srcOrd="0" destOrd="0" parTransId="{D7B93040-1228-4D81-81DB-D572E3DAC937}" sibTransId="{EB59784B-F876-4290-826F-EF10DC9C6857}"/>
    <dgm:cxn modelId="{94FD8284-457D-497D-8711-8D2AD6994932}" type="presOf" srcId="{4D54DCD7-11D4-4288-92FB-4A8863C3620A}" destId="{49F1841C-8788-4DA8-9680-2B3DE6C5A04A}" srcOrd="0" destOrd="0" presId="urn:microsoft.com/office/officeart/2005/8/layout/vList5"/>
    <dgm:cxn modelId="{08270098-A509-41E7-812B-1E1C0DAC1EE1}" type="presOf" srcId="{3655B44B-3B0F-45FF-8162-7BA77981DF65}" destId="{B122BE5D-3BED-423B-A4BE-1154F1236C39}" srcOrd="0" destOrd="1" presId="urn:microsoft.com/office/officeart/2005/8/layout/vList5"/>
    <dgm:cxn modelId="{ADC5A1A0-0628-4431-AA7E-080C33509F07}" type="presOf" srcId="{534CAFDF-3118-4C11-9D4F-1E1F53F3D587}" destId="{CE7A878E-CDE7-46B7-A48B-262EE4433BDC}" srcOrd="0" destOrd="0" presId="urn:microsoft.com/office/officeart/2005/8/layout/vList5"/>
    <dgm:cxn modelId="{CABACFEB-49B5-4063-B03D-DFADB66E9111}" srcId="{4D54DCD7-11D4-4288-92FB-4A8863C3620A}" destId="{D485A8A7-5D5C-46AD-8839-F8BA8AC19554}" srcOrd="0" destOrd="0" parTransId="{8151B146-597A-4882-B44F-2E29997E5CFB}" sibTransId="{F19488E8-DAE2-4178-A0AA-80B1373F6F25}"/>
    <dgm:cxn modelId="{E0D277ED-2F44-43A6-B2DF-E0A650ED7CBD}" srcId="{534CAFDF-3118-4C11-9D4F-1E1F53F3D587}" destId="{4D54DCD7-11D4-4288-92FB-4A8863C3620A}" srcOrd="0" destOrd="0" parTransId="{8A036173-4E1F-467E-9B83-7398ED5DC8DA}" sibTransId="{300F7955-F4C8-44E5-8D3B-1332C2733EA1}"/>
    <dgm:cxn modelId="{71433C3C-A42A-4D07-9DE8-8BC96EA610A5}" type="presParOf" srcId="{CE7A878E-CDE7-46B7-A48B-262EE4433BDC}" destId="{ED60FE2E-9B49-4203-AE34-ECB91468C11E}" srcOrd="0" destOrd="0" presId="urn:microsoft.com/office/officeart/2005/8/layout/vList5"/>
    <dgm:cxn modelId="{49BB78D5-48C4-4320-B012-F82092061990}" type="presParOf" srcId="{ED60FE2E-9B49-4203-AE34-ECB91468C11E}" destId="{49F1841C-8788-4DA8-9680-2B3DE6C5A04A}" srcOrd="0" destOrd="0" presId="urn:microsoft.com/office/officeart/2005/8/layout/vList5"/>
    <dgm:cxn modelId="{66EA8501-91F4-48B0-915F-5A593F5D952C}" type="presParOf" srcId="{ED60FE2E-9B49-4203-AE34-ECB91468C11E}" destId="{B122BE5D-3BED-423B-A4BE-1154F1236C3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2BE5D-3BED-423B-A4BE-1154F1236C39}">
      <dsp:nvSpPr>
        <dsp:cNvPr id="0" name=""/>
        <dsp:cNvSpPr/>
      </dsp:nvSpPr>
      <dsp:spPr>
        <a:xfrm rot="5400000">
          <a:off x="1922199" y="731781"/>
          <a:ext cx="4198925" cy="378509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/>
            <a:t>Visual Studio Code</a:t>
          </a:r>
          <a:endParaRPr lang="en-US" sz="2500" kern="120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2500" kern="1200"/>
            <a:t>โปรแกรมสำหรับพัฒนาซอฟต์แวร์ นอกจากนี้ยังมีคุณสมบัติที่ช่วยในการจัดการโค้ด ดัดแปลงโค้ด ทดสอบ และตรวจสอบข้อผิดพลาด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/>
            <a:t>JDK (Java Development Kit)</a:t>
          </a:r>
          <a:endParaRPr lang="en-US" sz="2500" kern="120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h-TH" sz="2500" kern="1200"/>
            <a:t>เพื่อใช้ในการพัฒนาและรันโปรแกรมภาษา </a:t>
          </a:r>
          <a:r>
            <a:rPr lang="en-US" sz="2500" kern="1200"/>
            <a:t>Java</a:t>
          </a:r>
        </a:p>
      </dsp:txBody>
      <dsp:txXfrm rot="-5400000">
        <a:off x="2129115" y="709639"/>
        <a:ext cx="3600320" cy="3829379"/>
      </dsp:txXfrm>
    </dsp:sp>
    <dsp:sp modelId="{49F1841C-8788-4DA8-9680-2B3DE6C5A04A}">
      <dsp:nvSpPr>
        <dsp:cNvPr id="0" name=""/>
        <dsp:cNvSpPr/>
      </dsp:nvSpPr>
      <dsp:spPr>
        <a:xfrm>
          <a:off x="0" y="0"/>
          <a:ext cx="2129115" cy="5248656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600" kern="1200"/>
            <a:t>จำเป็นต้องติดตั้งโปรแกรมที่รองรับและสามารถรันโปรแกรมภาษา </a:t>
          </a:r>
          <a:r>
            <a:rPr lang="en-US" sz="2600" kern="1200"/>
            <a:t>JAVA </a:t>
          </a:r>
          <a:r>
            <a:rPr lang="th-TH" sz="2600" kern="1200"/>
            <a:t>ได้ เพื่อให้ได้ลองใช้ </a:t>
          </a:r>
          <a:r>
            <a:rPr lang="en-US" sz="2600" kern="1200"/>
            <a:t>Fertilizer Combination</a:t>
          </a:r>
          <a:r>
            <a:rPr lang="th-TH" sz="2600" kern="1200"/>
            <a:t> </a:t>
          </a:r>
          <a:r>
            <a:rPr lang="en-US" sz="2600" kern="1200"/>
            <a:t>Service</a:t>
          </a:r>
          <a:r>
            <a:rPr lang="th-TH" sz="2600" kern="1200"/>
            <a:t> ที่ผู้จัดทำได้สร้างขึ้นมา</a:t>
          </a:r>
          <a:endParaRPr lang="en-US" sz="2600" kern="1200"/>
        </a:p>
      </dsp:txBody>
      <dsp:txXfrm>
        <a:off x="103935" y="103935"/>
        <a:ext cx="1921245" cy="5040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46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505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22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518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95303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958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365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730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30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550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57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65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33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77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226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38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5086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569A78-884B-4FA9-94A4-5B397E8E304B}" type="datetimeFigureOut">
              <a:rPr lang="th-TH" smtClean="0"/>
              <a:t>04/04/66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7E56B4-DD01-480C-AC35-47640D59123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704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C857-3ED2-3FA6-89DD-13A8D314C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445"/>
            <a:ext cx="9144000" cy="631762"/>
          </a:xfrm>
        </p:spPr>
        <p:txBody>
          <a:bodyPr>
            <a:noAutofit/>
          </a:bodyPr>
          <a:lstStyle/>
          <a:p>
            <a:r>
              <a:rPr lang="en-US" sz="3200" b="1" u="sng" dirty="0">
                <a:latin typeface="Book Antiqua" panose="02040602050305030304" pitchFamily="18" charset="0"/>
              </a:rPr>
              <a:t>Fertilizer Combination Service</a:t>
            </a:r>
            <a:endParaRPr lang="th-TH" sz="3200" b="1" u="sng" dirty="0">
              <a:latin typeface="Book Antiqua" panose="020406020503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57D06-884F-1003-0C63-B8A6AE874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34433"/>
            <a:ext cx="9144000" cy="3389134"/>
          </a:xfrm>
        </p:spPr>
        <p:txBody>
          <a:bodyPr>
            <a:normAutofit/>
          </a:bodyPr>
          <a:lstStyle/>
          <a:p>
            <a:r>
              <a:rPr lang="th-TH" dirty="0">
                <a:latin typeface="Book Antiqua" panose="02040602050305030304" pitchFamily="18" charset="0"/>
              </a:rPr>
              <a:t>จัดทำโดย</a:t>
            </a:r>
          </a:p>
          <a:p>
            <a:r>
              <a:rPr lang="th-TH" dirty="0">
                <a:latin typeface="Book Antiqua" panose="02040602050305030304" pitchFamily="18" charset="0"/>
              </a:rPr>
              <a:t>นาย ก้องกวิน ทังสุพานิช </a:t>
            </a:r>
            <a:r>
              <a:rPr lang="en-US" dirty="0">
                <a:latin typeface="Book Antiqua" panose="02040602050305030304" pitchFamily="18" charset="0"/>
              </a:rPr>
              <a:t>6530300716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r>
              <a:rPr lang="th-TH" dirty="0">
                <a:latin typeface="Book Antiqua" panose="02040602050305030304" pitchFamily="18" charset="0"/>
              </a:rPr>
              <a:t>เสนอ </a:t>
            </a:r>
          </a:p>
          <a:p>
            <a:r>
              <a:rPr lang="th-TH" dirty="0">
                <a:latin typeface="Book Antiqua" panose="02040602050305030304" pitchFamily="18" charset="0"/>
              </a:rPr>
              <a:t>อาจารย์ กุลวดี สมบูรณ์วิวัฒน์</a:t>
            </a:r>
          </a:p>
          <a:p>
            <a:r>
              <a:rPr lang="th-TH" dirty="0">
                <a:latin typeface="Book Antiqua" panose="02040602050305030304" pitchFamily="18" charset="0"/>
              </a:rPr>
              <a:t>รายวิชา การเขียนโปรแกรมเบื้องต้น </a:t>
            </a:r>
            <a:r>
              <a:rPr lang="en-US" dirty="0">
                <a:latin typeface="Book Antiqua" panose="02040602050305030304" pitchFamily="18" charset="0"/>
              </a:rPr>
              <a:t>II</a:t>
            </a:r>
            <a:r>
              <a:rPr lang="th-TH" dirty="0">
                <a:latin typeface="Book Antiqua" panose="02040602050305030304" pitchFamily="18" charset="0"/>
              </a:rPr>
              <a:t> (</a:t>
            </a:r>
            <a:r>
              <a:rPr lang="en-US" dirty="0">
                <a:latin typeface="Book Antiqua" panose="02040602050305030304" pitchFamily="18" charset="0"/>
              </a:rPr>
              <a:t>256502</a:t>
            </a:r>
            <a:r>
              <a:rPr lang="th-TH" dirty="0">
                <a:latin typeface="Book Antiqua" panose="02040602050305030304" pitchFamily="18" charset="0"/>
              </a:rPr>
              <a:t>)</a:t>
            </a:r>
          </a:p>
          <a:p>
            <a:r>
              <a:rPr lang="th-TH" dirty="0">
                <a:latin typeface="Book Antiqua" panose="02040602050305030304" pitchFamily="18" charset="0"/>
              </a:rPr>
              <a:t>ปีการศึกษา </a:t>
            </a:r>
            <a:r>
              <a:rPr lang="en-US" dirty="0">
                <a:latin typeface="Book Antiqua" panose="02040602050305030304" pitchFamily="18" charset="0"/>
              </a:rPr>
              <a:t>2565</a:t>
            </a:r>
            <a:endParaRPr lang="en-US" sz="1800" dirty="0">
              <a:effectLst/>
              <a:latin typeface="Book Antiqua" panose="02040602050305030304" pitchFamily="18" charset="0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th-TH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3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97E63-5445-A5B2-FF3F-CDCBE1F0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th-TH">
                <a:solidFill>
                  <a:srgbClr val="FFFFFF"/>
                </a:solidFill>
                <a:latin typeface="Book Antiqua" panose="02040602050305030304" pitchFamily="18" charset="0"/>
              </a:rPr>
              <a:t>วิธีการติดตั้ง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62028-68ED-C4F1-AFA5-337EB2BDE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Visual Studio Code</a:t>
            </a: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	1)   </a:t>
            </a:r>
            <a:r>
              <a:rPr lang="th-TH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ดาวน์โหลด </a:t>
            </a:r>
            <a:r>
              <a:rPr lang="en-US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Visual Studio </a:t>
            </a:r>
            <a:r>
              <a:rPr lang="th-TH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จากเว็บไซต์ของ </a:t>
            </a:r>
            <a:r>
              <a:rPr lang="en-US" sz="1700" b="1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Microsoft</a:t>
            </a:r>
            <a:r>
              <a:rPr lang="en-US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โดยไปที่ </a:t>
            </a:r>
            <a:endParaRPr lang="en-US" sz="1700" dirty="0">
              <a:effectLst/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      	</a:t>
            </a:r>
            <a:r>
              <a:rPr lang="en-US" sz="1700" b="1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https://visualstudio.microsoft.com/downloads/ </a:t>
            </a:r>
            <a:r>
              <a:rPr lang="th-TH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และ เลือกเวอร์ชั่นของ </a:t>
            </a:r>
            <a:r>
              <a:rPr lang="en-US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Visual Studio </a:t>
            </a:r>
            <a:r>
              <a:rPr lang="th-TH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ที่ต้องการติดตั้ง  </a:t>
            </a:r>
            <a:endParaRPr lang="en-US" sz="1700" dirty="0">
              <a:effectLst/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	2)   </a:t>
            </a:r>
            <a:r>
              <a:rPr lang="th-TH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เมื่อดาวน์โหลดไฟล์ติดตั้งเสร็จสิ้น คลิกที่ไฟล์ติดตั้งเพื่อเริ่มต้นการติดตั้ง  </a:t>
            </a:r>
            <a:endParaRPr lang="en-US" sz="1700" dirty="0">
              <a:effectLst/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	3)   </a:t>
            </a:r>
            <a:r>
              <a:rPr lang="th-TH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ติดตั้ง </a:t>
            </a:r>
            <a:r>
              <a:rPr lang="en-US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Visual Studio </a:t>
            </a:r>
            <a:r>
              <a:rPr lang="th-TH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โดยเลือก "</a:t>
            </a:r>
            <a:r>
              <a:rPr lang="en-US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Workloads" </a:t>
            </a:r>
            <a:r>
              <a:rPr lang="th-TH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ที่ต้องการติดตั้ง โดยเลือกเวอร์ชั่นของภาษา </a:t>
            </a:r>
            <a:r>
              <a:rPr lang="en-US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C# </a:t>
            </a: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th-TH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      	และอื่น ๆ ที่คุณต้องการใช้งาน  </a:t>
            </a:r>
            <a:endParaRPr lang="en-US" sz="1700" dirty="0">
              <a:effectLst/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	4)   </a:t>
            </a:r>
            <a:r>
              <a:rPr lang="th-TH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ตั้งค่าการติดตั้งของ </a:t>
            </a:r>
            <a:r>
              <a:rPr lang="en-US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Visual Studio </a:t>
            </a:r>
            <a:r>
              <a:rPr lang="th-TH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โดยเลือก "</a:t>
            </a:r>
            <a:r>
              <a:rPr lang="en-US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Installation location" </a:t>
            </a:r>
            <a:r>
              <a:rPr lang="th-TH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และ "</a:t>
            </a:r>
            <a:r>
              <a:rPr lang="en-US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Installation details" </a:t>
            </a: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th-TH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      	ให้ถูกต้องตามที่คุณต้องการ </a:t>
            </a:r>
            <a:endParaRPr lang="en-US" sz="1700" dirty="0">
              <a:effectLst/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	5)  </a:t>
            </a:r>
            <a:r>
              <a:rPr lang="th-TH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 กด "</a:t>
            </a:r>
            <a:r>
              <a:rPr lang="en-US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Install" </a:t>
            </a:r>
            <a:r>
              <a:rPr lang="th-TH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เพื่อเริ่มต้นการติดตั้ง </a:t>
            </a:r>
            <a:r>
              <a:rPr lang="en-US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Visual Studio  </a:t>
            </a: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	6)   </a:t>
            </a:r>
            <a:r>
              <a:rPr lang="th-TH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รอจนกว่าการติดตั้งจะเสร็จสิ้น ซึ่งอาจใช้เวลาขึ้นอยู่กับขนาดของแพคเกจติดตั้ง  </a:t>
            </a:r>
            <a:endParaRPr lang="en-US" sz="1700" dirty="0">
              <a:effectLst/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	7)   </a:t>
            </a:r>
            <a:r>
              <a:rPr lang="th-TH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เมื่อการติดตั้งเสร็จสิ้นแล้ว สามารถเปิด </a:t>
            </a:r>
            <a:r>
              <a:rPr lang="en-US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Visual Studio </a:t>
            </a:r>
            <a:r>
              <a:rPr lang="th-TH" sz="1700" dirty="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และเริ่มใช้งานได้</a:t>
            </a:r>
            <a:endParaRPr lang="en-US" sz="1700" b="1" dirty="0">
              <a:effectLst/>
              <a:latin typeface="Book Antiqua" panose="02040602050305030304" pitchFamily="18" charset="0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</a:pPr>
            <a:endParaRPr lang="th-TH" sz="17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30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2A837-3068-15C1-2608-50E06BC0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th-TH">
                <a:solidFill>
                  <a:srgbClr val="FFFFFF"/>
                </a:solidFill>
                <a:latin typeface="Book Antiqua" panose="02040602050305030304" pitchFamily="18" charset="0"/>
              </a:rPr>
              <a:t>วิธีการติดตั้ง</a:t>
            </a:r>
            <a:endParaRPr lang="th-TH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F5F1B-EC1E-736A-2050-7947FAF9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>
                <a:effectLst/>
                <a:latin typeface="TH SarabunPSK" panose="020B0500040200020003" pitchFamily="34" charset="-34"/>
                <a:ea typeface="TH SarabunPSK" panose="020B0500040200020003" pitchFamily="34" charset="-34"/>
              </a:rPr>
              <a:t>JDK (Java Development Kit)</a:t>
            </a: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	1)  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ดาวน์โหลด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JDK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จากเว็บไซต์ของ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Oracle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โดยไปที่เว็บไซต์ </a:t>
            </a:r>
            <a:endParaRPr lang="en-US" sz="1700">
              <a:effectLst/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      	</a:t>
            </a:r>
            <a:r>
              <a:rPr lang="en-US" sz="1700" b="1" u="sng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https://www.oracle.com/java/technologies/javase-</a:t>
            </a:r>
            <a:r>
              <a:rPr lang="en-US" sz="1700" b="1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downloads.html</a:t>
            </a: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	2)  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เลือกดาวน์โหลด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JDK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สำหรับระบบปฏิบัติการที่คุณใช้งาน เช่น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Windows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เป็นต้น </a:t>
            </a:r>
            <a:endParaRPr lang="en-US" sz="1700">
              <a:effectLst/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	3)  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ติดตั้ง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JDK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โดยใช้ไฟล์ติดตั้งที่ดาวน์โหลดมา </a:t>
            </a:r>
            <a:endParaRPr lang="en-US" sz="1700">
              <a:effectLst/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	4)  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ตรวจสอบว่า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JDK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ได้ถูกติดตั้งเรียบร้อยแล้วโดยใช้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Command Prompt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Terminal </a:t>
            </a: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     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	โดยพิมพ์คำสั่ง </a:t>
            </a:r>
            <a:r>
              <a:rPr lang="en-US" sz="1700" b="1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javac -version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1700" b="1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java -version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เพื่อตรวจสอบเวอร์ชันของ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JDK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ที่ติดตั้งแล้ว </a:t>
            </a:r>
            <a:endParaRPr lang="en-US" sz="1700">
              <a:effectLst/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	5)  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ตั้งค่า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Environment Variable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โดยเพิ่ม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JDK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เข้าไปในระบบ </a:t>
            </a:r>
            <a:endParaRPr lang="en-US" sz="1700">
              <a:effectLst/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     	(หากไม่มี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JDK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ระบบจะไม่สามารถรู้จัก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JDK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ได้) โดยเปิด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Control Panel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แล้วค้นหา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System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Advanced </a:t>
            </a: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     	System Settings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แล้วกด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Environment Variables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จากนั้นเลือก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PATH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และกด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Edit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แล้วเพิ่มตำแหน่งของ </a:t>
            </a:r>
            <a:r>
              <a:rPr lang="en-US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JDK </a:t>
            </a:r>
            <a:r>
              <a:rPr lang="th-TH" sz="1700"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เข้าไป </a:t>
            </a:r>
            <a:endParaRPr lang="en-US" sz="1700">
              <a:effectLst/>
              <a:latin typeface="TH SarabunPSK" panose="020B0500040200020003" pitchFamily="34" charset="-34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None/>
            </a:pPr>
            <a:endParaRPr lang="th-TH" sz="17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0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9BA294-D153-6675-A8FE-E8F08E1F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ตัวอย่างการใช้งาน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01866-62F7-B1C5-99CD-96CFBE80F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8668" y="1129018"/>
            <a:ext cx="5469466" cy="4599960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65094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A7545A-7CBF-41FE-E03C-C66762355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ตัวอย่างการใช้งาน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052E1-528D-8DDE-F824-DCD878A6F1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8668" y="1132943"/>
            <a:ext cx="5469466" cy="4592111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034891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7F36E8-005F-F01D-A353-A95303A8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ตัวอย่างการใช้งาน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8DC2D62-B523-668B-67F0-7DA82EB2CA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8668" y="1131823"/>
            <a:ext cx="5469466" cy="4594351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906312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C5D76F-F425-AD8B-1731-49BDE449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ตัวอย่างการใช้งาน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211F6-1FE2-3309-9417-4EAC866664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8668" y="1142277"/>
            <a:ext cx="5469466" cy="4573443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239591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6E5E839-040E-4D3E-B50A-8D803DFE4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F3F4B4-A2E6-47B5-92FB-37BEEAFA4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F9A2A-EB86-3516-33D3-3DAB7808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5508"/>
            <a:ext cx="3354470" cy="5586984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tx2"/>
                </a:solidFill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Source Code</a:t>
            </a:r>
            <a:br>
              <a:rPr lang="en-US" sz="4800" b="1">
                <a:solidFill>
                  <a:schemeClr val="tx2"/>
                </a:solidFill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4800" b="1">
                <a:solidFill>
                  <a:schemeClr val="tx2"/>
                </a:solidFill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4800" b="1">
                <a:solidFill>
                  <a:schemeClr val="tx2"/>
                </a:solidFill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Githu</a:t>
            </a:r>
            <a:r>
              <a:rPr lang="en-US" sz="4800" b="1">
                <a:solidFill>
                  <a:schemeClr val="tx2"/>
                </a:solidFill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b</a:t>
            </a:r>
            <a:r>
              <a:rPr lang="th-TH" sz="4800" b="1">
                <a:solidFill>
                  <a:schemeClr val="tx2"/>
                </a:solidFill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4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124D17-3A82-47D5-80C1-F990ABB1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0548-3A4F-59A9-4120-83490419E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804" y="954756"/>
            <a:ext cx="5613283" cy="4853888"/>
          </a:xfrm>
        </p:spPr>
        <p:txBody>
          <a:bodyPr anchor="ctr">
            <a:normAutofit/>
          </a:bodyPr>
          <a:lstStyle/>
          <a:p>
            <a:pPr marL="342900" indent="-342900">
              <a:buAutoNum type="arabicParenR"/>
            </a:pPr>
            <a:r>
              <a:rPr lang="th-TH" sz="2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TH SarabunPSK" panose="020B0500040200020003" pitchFamily="34" charset="-34"/>
              </a:rPr>
              <a:t>เมื่อเข้าไปที่เว็บไซต์</a:t>
            </a:r>
            <a:r>
              <a:rPr lang="th-TH" sz="2200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ของ</a:t>
            </a:r>
            <a:r>
              <a:rPr lang="en-US" sz="2200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Github</a:t>
            </a:r>
            <a:r>
              <a:rPr lang="th-TH" sz="2200" b="1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 </a:t>
            </a:r>
            <a:r>
              <a:rPr lang="th-TH" sz="2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TH SarabunPSK" panose="020B0500040200020003" pitchFamily="34" charset="-34"/>
              </a:rPr>
              <a:t>แล้วให้ดาวน์โหล</a:t>
            </a:r>
            <a:r>
              <a:rPr lang="th-TH" sz="2200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ด</a:t>
            </a:r>
            <a:r>
              <a:rPr lang="th-TH" sz="2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TH SarabunPSK" panose="020B0500040200020003" pitchFamily="34" charset="-34"/>
              </a:rPr>
              <a:t>ทุกไฟล์ใน </a:t>
            </a:r>
            <a:r>
              <a:rPr lang="en-US" sz="2200" b="1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Project3</a:t>
            </a:r>
            <a:endParaRPr lang="en-US" sz="2200" b="1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TH SarabunPSK" panose="020B0500040200020003" pitchFamily="34" charset="-34"/>
            </a:endParaRPr>
          </a:p>
          <a:p>
            <a:pPr marL="342900" indent="-342900">
              <a:buAutoNum type="arabicParenR"/>
            </a:pPr>
            <a:r>
              <a:rPr lang="th-TH" sz="2200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ไฟล์หลัก</a:t>
            </a:r>
            <a:r>
              <a:rPr lang="en-US" sz="2200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–</a:t>
            </a:r>
            <a:r>
              <a:rPr lang="en-US" sz="2200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FertilizerCombintion.java</a:t>
            </a:r>
          </a:p>
          <a:p>
            <a:pPr marL="914400" lvl="2" indent="0">
              <a:buNone/>
            </a:pPr>
            <a:r>
              <a:rPr lang="en-US" sz="2200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- Fertilizer.java</a:t>
            </a:r>
          </a:p>
          <a:p>
            <a:pPr marL="342900" indent="-342900">
              <a:buFont typeface="+mj-lt"/>
              <a:buAutoNum type="arabicParenR"/>
            </a:pPr>
            <a:r>
              <a:rPr lang="th-TH" sz="2200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ไฟล์รูปภาพ </a:t>
            </a:r>
            <a:r>
              <a:rPr lang="en-US" sz="2200" b="1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– MangoLogo.png</a:t>
            </a:r>
          </a:p>
          <a:p>
            <a:pPr marL="342900" indent="-342900">
              <a:buFont typeface="+mj-lt"/>
              <a:buAutoNum type="arabicParenR"/>
            </a:pPr>
            <a:r>
              <a:rPr lang="th-TH" sz="2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นำ </a:t>
            </a:r>
            <a:r>
              <a:rPr lang="en-US" sz="2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Code </a:t>
            </a:r>
            <a:r>
              <a:rPr lang="th-TH" sz="2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2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Project3</a:t>
            </a:r>
            <a:r>
              <a:rPr lang="th-TH" sz="22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ไปรันในโปรแกรม </a:t>
            </a:r>
            <a:r>
              <a:rPr lang="en-US" sz="22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TH SarabunPSK" panose="020B0500040200020003" pitchFamily="34" charset="-34"/>
                <a:cs typeface="TH SarabunPSK" panose="020B0500040200020003" pitchFamily="34" charset="-34"/>
              </a:rPr>
              <a:t>Visual Studio Code</a:t>
            </a:r>
          </a:p>
          <a:p>
            <a:pPr marL="342900" indent="-342900">
              <a:buFont typeface="+mj-lt"/>
              <a:buAutoNum type="arabicParenR"/>
            </a:pPr>
            <a:endParaRPr lang="en-US" sz="2200" b="1" dirty="0">
              <a:solidFill>
                <a:schemeClr val="bg1"/>
              </a:solidFill>
              <a:latin typeface="TH SarabunPSK" panose="020B0500040200020003" pitchFamily="34" charset="-34"/>
              <a:ea typeface="TH SarabunPSK" panose="020B0500040200020003" pitchFamily="34" charset="-34"/>
            </a:endParaRPr>
          </a:p>
          <a:p>
            <a:pPr marL="342900" indent="-342900">
              <a:buFont typeface="+mj-lt"/>
              <a:buAutoNum type="arabicParenR"/>
            </a:pPr>
            <a:endParaRPr lang="en-US" sz="2200" b="1" dirty="0">
              <a:solidFill>
                <a:schemeClr val="bg1"/>
              </a:solidFill>
              <a:latin typeface="TH SarabunPSK" panose="020B0500040200020003" pitchFamily="34" charset="-34"/>
              <a:ea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sz="2200" b="1" u="sng" dirty="0">
                <a:solidFill>
                  <a:schemeClr val="bg1"/>
                </a:solidFill>
                <a:latin typeface="TH SarabunPSK" panose="020B0500040200020003" pitchFamily="34" charset="-34"/>
                <a:ea typeface="TH SarabunPSK" panose="020B0500040200020003" pitchFamily="34" charset="-34"/>
              </a:rPr>
              <a:t>https://github.com/Konyviu/Fertilizer-Combintion-Service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4A78C8-C0E0-45DA-BC2C-2C8D4153B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300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3D081-F683-1DFB-D261-2B612905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Book Antiqua" panose="02040602050305030304" pitchFamily="18" charset="0"/>
              </a:rPr>
              <a:t>วิดีโอนำเสนอ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8D22-A8FC-EE17-9B54-8C8BFA59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latin typeface="Book Antiqua" panose="02040602050305030304" pitchFamily="18" charset="0"/>
              </a:rPr>
              <a:t>https://youtu.be/uCRJ4whq2Sc</a:t>
            </a:r>
            <a:endParaRPr lang="th-TH" sz="2000" b="1" u="sng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82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8BC618-3289-4C64-902D-506AF437E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AB946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3D31B1-9C37-4542-80D3-7B54026F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B8C257-C580-BD34-4B15-80159B53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th-TH" dirty="0">
                <a:latin typeface="Book Antiqua" panose="02040602050305030304" pitchFamily="18" charset="0"/>
              </a:rPr>
              <a:t>จุดประสงค์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D273FA-71CB-4AEB-8F60-67AB3375E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0AF90-4258-F4A0-E4C6-28D3213B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th-TH" dirty="0">
                <a:latin typeface="Book Antiqua" panose="02040602050305030304" pitchFamily="18" charset="0"/>
              </a:rPr>
              <a:t>เนื่องจาก ทางบ้านผู้จัดทำ มีการทำสวนเกษตร เป็นสวนป่า และสวนผลไม้ โดยผลไม้ที่เน้นเป็นหลักคือ มะม่วง</a:t>
            </a:r>
            <a:endParaRPr lang="en-US" dirty="0">
              <a:latin typeface="Book Antiqua" panose="02040602050305030304" pitchFamily="18" charset="0"/>
            </a:endParaRPr>
          </a:p>
          <a:p>
            <a:r>
              <a:rPr lang="th-TH" dirty="0">
                <a:latin typeface="Book Antiqua" panose="02040602050305030304" pitchFamily="18" charset="0"/>
              </a:rPr>
              <a:t>การให้ปุ๋ยทางใบกับต้นมะม่วง จะต้องใช้เวลาผสมปุ๋ยและยาเป็นเวลานาน ทำให้เกิดการเสียเวลา</a:t>
            </a:r>
          </a:p>
          <a:p>
            <a:r>
              <a:rPr lang="th-TH" dirty="0">
                <a:latin typeface="Book Antiqua" panose="02040602050305030304" pitchFamily="18" charset="0"/>
              </a:rPr>
              <a:t>แต่ละช่วงเวลาของต้นมะม่วง ต้องใช้ปุ๋ยที่ไม่เหมือนกัน ทำให้ต้องมีการผสมปุ๋ยหลากหลายรูปแบบ ทำให้เสียเวลา</a:t>
            </a:r>
          </a:p>
        </p:txBody>
      </p:sp>
    </p:spTree>
    <p:extLst>
      <p:ext uri="{BB962C8B-B14F-4D97-AF65-F5344CB8AC3E}">
        <p14:creationId xmlns:p14="http://schemas.microsoft.com/office/powerpoint/2010/main" val="184567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8BC618-3289-4C64-902D-506AF437E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AB946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3D31B1-9C37-4542-80D3-7B54026F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3C437E-E731-7433-9A22-D83E899F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h-TH" sz="4100">
                <a:latin typeface="Book Antiqua" panose="02040602050305030304" pitchFamily="18" charset="0"/>
              </a:rPr>
              <a:t>แนวคิดและการออกแบบ</a:t>
            </a:r>
            <a:br>
              <a:rPr lang="th-TH" sz="4100">
                <a:latin typeface="Book Antiqua" panose="02040602050305030304" pitchFamily="18" charset="0"/>
              </a:rPr>
            </a:br>
            <a:r>
              <a:rPr lang="en-US" sz="4100">
                <a:latin typeface="Book Antiqua" panose="02040602050305030304" pitchFamily="18" charset="0"/>
              </a:rPr>
              <a:t>UI</a:t>
            </a:r>
            <a:endParaRPr lang="th-TH" sz="4100">
              <a:latin typeface="Book Antiqua" panose="0204060205030503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D273FA-71CB-4AEB-8F60-67AB3375E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3467-56B0-802C-0EC7-9571CF557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th-TH" dirty="0"/>
              <a:t>ในกรณีที่มีการใช้งานจริง เนื่องจาก ผู้ใช้งานส่วนใหญ่เป็น ผู้ใหญ่ จึงออกแบบหน้า</a:t>
            </a:r>
            <a:r>
              <a:rPr lang="en-US" dirty="0"/>
              <a:t> Interface </a:t>
            </a:r>
            <a:r>
              <a:rPr lang="th-TH" dirty="0"/>
              <a:t>ให้มีความเรียบง่าย ไม่สับสน</a:t>
            </a:r>
            <a:r>
              <a:rPr lang="en-US" dirty="0"/>
              <a:t> </a:t>
            </a:r>
            <a:r>
              <a:rPr lang="th-TH" dirty="0"/>
              <a:t>สะดวกต่อการใช้งาน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0651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F58859-04A8-EBED-A6C9-71D8D242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แนวคิดและการออกแบบ</a:t>
            </a:r>
            <a:br>
              <a:rPr lang="en-US" sz="4800">
                <a:solidFill>
                  <a:srgbClr val="262626"/>
                </a:solidFill>
              </a:rPr>
            </a:br>
            <a:r>
              <a:rPr lang="en-US" sz="4800">
                <a:solidFill>
                  <a:srgbClr val="262626"/>
                </a:solidFill>
              </a:rPr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17854-38BC-B8DE-FF23-6D6F78991C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0267" y="982131"/>
            <a:ext cx="4086268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69720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581ED5-623C-E6BF-DB7B-5765BEA4B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แนวคิดและการออกแบบ</a:t>
            </a:r>
            <a:br>
              <a:rPr lang="en-US" sz="4800">
                <a:solidFill>
                  <a:srgbClr val="262626"/>
                </a:solidFill>
              </a:rPr>
            </a:br>
            <a:r>
              <a:rPr lang="en-US" sz="4800">
                <a:solidFill>
                  <a:srgbClr val="262626"/>
                </a:solidFill>
              </a:rPr>
              <a:t>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F3850-BBC6-3FF1-2D45-6BC07296CA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8668" y="1494175"/>
            <a:ext cx="5469466" cy="3869646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19629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D8CC8-098D-7729-5361-1725CEF3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th-TH">
                <a:solidFill>
                  <a:srgbClr val="262626"/>
                </a:solidFill>
                <a:latin typeface="Book Antiqua" panose="02040602050305030304" pitchFamily="18" charset="0"/>
              </a:rPr>
              <a:t>วิธีการติดตั้ง</a:t>
            </a:r>
          </a:p>
        </p:txBody>
      </p:sp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638C8F17-C1B9-CBAF-2086-787D321E8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394582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408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4C75-5A5B-7CBC-DB62-72C68641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Book Antiqua" panose="02040602050305030304" pitchFamily="18" charset="0"/>
              </a:rPr>
              <a:t>วิธีการติดตั้ง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6C21-69EA-8FD4-2CA7-C1FE60B9A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Visual Studio Code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*</a:t>
            </a:r>
            <a:r>
              <a:rPr lang="th-TH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หมายเหตุ</a:t>
            </a:r>
            <a:r>
              <a:rPr lang="en-US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		Visual Studio </a:t>
            </a:r>
            <a:r>
              <a:rPr lang="th-TH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IDE (Integrated Development Environment) </a:t>
            </a:r>
            <a:r>
              <a:rPr lang="th-TH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ที่สามารถใช้ในการพัฒนาซอฟต์แวร์ต่าง ๆ ไม่ว่าจะเป็น</a:t>
            </a:r>
            <a:endParaRPr lang="en-US" sz="1600" dirty="0">
              <a:effectLst/>
              <a:latin typeface="Book Antiqua" panose="02040602050305030304" pitchFamily="18" charset="0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h-TH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		ภาษา </a:t>
            </a:r>
            <a:r>
              <a:rPr lang="en-US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C++, C#, </a:t>
            </a:r>
            <a:r>
              <a:rPr lang="th-TH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หรือภาษาอื่น ๆ แต่ไม่ได้รวม </a:t>
            </a:r>
            <a:r>
              <a:rPr lang="en-US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JDK (Java Development Kit) </a:t>
            </a:r>
            <a:r>
              <a:rPr lang="th-TH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มาในตัวเอง เพื่อให้สามารถรันโปรแกรมภาษา </a:t>
            </a:r>
            <a:endParaRPr lang="en-US" sz="1600" dirty="0">
              <a:effectLst/>
              <a:latin typeface="Book Antiqua" panose="02040602050305030304" pitchFamily="18" charset="0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		Java </a:t>
            </a:r>
            <a:r>
              <a:rPr lang="th-TH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ได้ จึงต้องติดตั้ง </a:t>
            </a:r>
            <a:r>
              <a:rPr lang="en-US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JDK </a:t>
            </a:r>
            <a:r>
              <a:rPr lang="th-TH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เพิ่มเติมเพื่อให้ </a:t>
            </a:r>
            <a:r>
              <a:rPr lang="en-US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Visual Studio </a:t>
            </a:r>
            <a:r>
              <a:rPr lang="th-TH" sz="16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สามารถใช้งานได้</a:t>
            </a:r>
            <a:endParaRPr lang="en-US" sz="1600" dirty="0">
              <a:effectLst/>
              <a:latin typeface="Book Antiqua" panose="02040602050305030304" pitchFamily="18" charset="0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lvl="1" indent="0">
              <a:buNone/>
            </a:pPr>
            <a:endParaRPr lang="th-TH" sz="1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05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5450-987B-E6DB-E83A-54503EB8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Book Antiqua" panose="02040602050305030304" pitchFamily="18" charset="0"/>
              </a:rPr>
              <a:t>วิธีการติดตั้ง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C84E-9099-BA02-A0C9-05531D881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effectLst/>
                <a:latin typeface="Book Antiqua" panose="02040602050305030304" pitchFamily="18" charset="0"/>
                <a:ea typeface="TH SarabunPSK" panose="020B0500040200020003" pitchFamily="34" charset="-34"/>
              </a:rPr>
              <a:t>Visual </a:t>
            </a:r>
            <a:r>
              <a:rPr lang="en-US" sz="2000" b="1" dirty="0">
                <a:latin typeface="Book Antiqua" panose="02040602050305030304" pitchFamily="18" charset="0"/>
                <a:ea typeface="TH SarabunPSK" panose="020B0500040200020003" pitchFamily="34" charset="-34"/>
              </a:rPr>
              <a:t>S</a:t>
            </a:r>
            <a:r>
              <a:rPr lang="en-US" sz="2000" b="1" dirty="0">
                <a:effectLst/>
                <a:latin typeface="Book Antiqua" panose="02040602050305030304" pitchFamily="18" charset="0"/>
                <a:ea typeface="TH SarabunPSK" panose="020B0500040200020003" pitchFamily="34" charset="-34"/>
              </a:rPr>
              <a:t>tudio Code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th-TH" sz="14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	การติดตั้ง </a:t>
            </a:r>
            <a:r>
              <a:rPr lang="en-US" sz="14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JDK </a:t>
            </a:r>
            <a:r>
              <a:rPr lang="th-TH" sz="14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จะช่วยให้เครื่องคอมพิวเตอร์เรามีความสามารถในการรันโปรแกรมภาษา </a:t>
            </a:r>
            <a:r>
              <a:rPr lang="en-US" sz="14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Java </a:t>
            </a:r>
            <a:r>
              <a:rPr lang="th-TH" sz="14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และสามารถใช้ </a:t>
            </a:r>
            <a:r>
              <a:rPr lang="en-US" sz="14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Visual Studio </a:t>
            </a:r>
            <a:r>
              <a:rPr lang="th-TH" sz="14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ใน</a:t>
            </a:r>
            <a:endParaRPr lang="en-US" sz="1400" dirty="0">
              <a:effectLst/>
              <a:latin typeface="Book Antiqua" panose="02040602050305030304" pitchFamily="18" charset="0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h-TH" sz="18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		การพัฒนาแอปพลิเคชัน </a:t>
            </a:r>
            <a:r>
              <a:rPr lang="en-US" sz="18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Java </a:t>
            </a:r>
            <a:r>
              <a:rPr lang="th-TH" sz="18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ได้ ดังนั้น หากต้องการรันโปรแกรมภาษา </a:t>
            </a:r>
            <a:r>
              <a:rPr lang="en-US" sz="18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Java </a:t>
            </a:r>
            <a:r>
              <a:rPr lang="th-TH" sz="18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sz="18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Visual Studio </a:t>
            </a:r>
            <a:r>
              <a:rPr lang="th-TH" sz="18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จำเป็นต้องติดตั้ง </a:t>
            </a:r>
            <a:r>
              <a:rPr lang="en-US" sz="18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JDK </a:t>
            </a:r>
            <a:r>
              <a:rPr lang="th-TH" sz="18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เพิ่มเติม</a:t>
            </a:r>
            <a:endParaRPr lang="en-US" sz="1800" dirty="0">
              <a:effectLst/>
              <a:latin typeface="Book Antiqua" panose="02040602050305030304" pitchFamily="18" charset="0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h-TH" sz="18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		เข้าไปในเครื่องคอมพิวเตอร์ของเราก่อนจึงจะสามารถรันโปรแกรมภาษา </a:t>
            </a:r>
            <a:r>
              <a:rPr lang="en-US" sz="18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Java </a:t>
            </a:r>
            <a:r>
              <a:rPr lang="th-TH" sz="18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ผ่าน </a:t>
            </a:r>
            <a:r>
              <a:rPr lang="en-US" sz="18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Visual Studio </a:t>
            </a:r>
            <a:r>
              <a:rPr lang="th-TH" sz="1800" dirty="0">
                <a:effectLst/>
                <a:latin typeface="Book Antiqua" panose="02040602050305030304" pitchFamily="18" charset="0"/>
                <a:ea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  <a:endParaRPr lang="en-US" sz="1800" dirty="0">
              <a:effectLst/>
              <a:latin typeface="Book Antiqua" panose="02040602050305030304" pitchFamily="18" charset="0"/>
              <a:ea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lvl="1" indent="0">
              <a:buNone/>
            </a:pPr>
            <a:endParaRPr lang="en-US" sz="1600" b="1" dirty="0">
              <a:effectLst/>
              <a:latin typeface="Book Antiqua" panose="02040602050305030304" pitchFamily="18" charset="0"/>
              <a:ea typeface="TH SarabunPSK" panose="020B0500040200020003" pitchFamily="34" charset="-34"/>
            </a:endParaRPr>
          </a:p>
          <a:p>
            <a:pPr marL="457200" lvl="1" indent="0">
              <a:buNone/>
            </a:pPr>
            <a:endParaRPr lang="en-US" sz="1600" b="1" dirty="0">
              <a:effectLst/>
              <a:latin typeface="Book Antiqua" panose="02040602050305030304" pitchFamily="18" charset="0"/>
              <a:ea typeface="TH SarabunPSK" panose="020B0500040200020003" pitchFamily="34" charset="-34"/>
            </a:endParaRPr>
          </a:p>
          <a:p>
            <a:endParaRPr lang="th-TH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779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E7781DF7B5BB4EA16124F964229A7D" ma:contentTypeVersion="11" ma:contentTypeDescription="Create a new document." ma:contentTypeScope="" ma:versionID="5774e96ba8d288c1352248531b92ad1a">
  <xsd:schema xmlns:xsd="http://www.w3.org/2001/XMLSchema" xmlns:xs="http://www.w3.org/2001/XMLSchema" xmlns:p="http://schemas.microsoft.com/office/2006/metadata/properties" xmlns:ns3="d42b19ee-50ce-43ff-b671-7359390ba1f2" xmlns:ns4="9e441940-42ca-449e-846a-c17713074495" targetNamespace="http://schemas.microsoft.com/office/2006/metadata/properties" ma:root="true" ma:fieldsID="e79c236e9b80d998458bb4d2ca5e170a" ns3:_="" ns4:_="">
    <xsd:import namespace="d42b19ee-50ce-43ff-b671-7359390ba1f2"/>
    <xsd:import namespace="9e441940-42ca-449e-846a-c177130744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2b19ee-50ce-43ff-b671-7359390ba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441940-42ca-449e-846a-c1771307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42b19ee-50ce-43ff-b671-7359390ba1f2" xsi:nil="true"/>
  </documentManagement>
</p:properties>
</file>

<file path=customXml/itemProps1.xml><?xml version="1.0" encoding="utf-8"?>
<ds:datastoreItem xmlns:ds="http://schemas.openxmlformats.org/officeDocument/2006/customXml" ds:itemID="{A916C49C-6A47-4A36-9DF4-25EA3978E4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2b19ee-50ce-43ff-b671-7359390ba1f2"/>
    <ds:schemaRef ds:uri="9e441940-42ca-449e-846a-c177130744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D5C1C0-F3DE-4B64-B049-5E24335C86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B933F8-16B7-44E3-9198-439739A907E0}">
  <ds:schemaRefs>
    <ds:schemaRef ds:uri="http://purl.org/dc/dcmitype/"/>
    <ds:schemaRef ds:uri="http://schemas.microsoft.com/office/2006/documentManagement/types"/>
    <ds:schemaRef ds:uri="http://purl.org/dc/elements/1.1/"/>
    <ds:schemaRef ds:uri="9e441940-42ca-449e-846a-c17713074495"/>
    <ds:schemaRef ds:uri="d42b19ee-50ce-43ff-b671-7359390ba1f2"/>
    <ds:schemaRef ds:uri="http://schemas.microsoft.com/office/2006/metadata/properti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263</TotalTime>
  <Words>784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 Antiqua</vt:lpstr>
      <vt:lpstr>Courier New</vt:lpstr>
      <vt:lpstr>Garamond</vt:lpstr>
      <vt:lpstr>TH SarabunPSK</vt:lpstr>
      <vt:lpstr>Organic</vt:lpstr>
      <vt:lpstr>Fertilizer Combination Service</vt:lpstr>
      <vt:lpstr>วิดีโอนำเสนอ</vt:lpstr>
      <vt:lpstr>จุดประสงค์</vt:lpstr>
      <vt:lpstr>แนวคิดและการออกแบบ UI</vt:lpstr>
      <vt:lpstr>แนวคิดและการออกแบบ Class Diagram</vt:lpstr>
      <vt:lpstr>แนวคิดและการออกแบบ Algorithm</vt:lpstr>
      <vt:lpstr>วิธีการติดตั้ง</vt:lpstr>
      <vt:lpstr>วิธีการติดตั้ง</vt:lpstr>
      <vt:lpstr>วิธีการติดตั้ง</vt:lpstr>
      <vt:lpstr>วิธีการติดตั้ง</vt:lpstr>
      <vt:lpstr>วิธีการติดตั้ง</vt:lpstr>
      <vt:lpstr>ตัวอย่างการใช้งาน</vt:lpstr>
      <vt:lpstr>ตัวอย่างการใช้งาน</vt:lpstr>
      <vt:lpstr>ตัวอย่างการใช้งาน</vt:lpstr>
      <vt:lpstr>ตัวอย่างการใช้งาน</vt:lpstr>
      <vt:lpstr>Source Code (Github)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Fertilizer Combination</dc:title>
  <dc:creator>Kongkawin THUNGSUPANICH</dc:creator>
  <cp:lastModifiedBy>Kongkawin THUNGSUPANICH</cp:lastModifiedBy>
  <cp:revision>4</cp:revision>
  <dcterms:created xsi:type="dcterms:W3CDTF">2023-04-03T18:07:09Z</dcterms:created>
  <dcterms:modified xsi:type="dcterms:W3CDTF">2023-04-04T12:17:14Z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0x0101009EE7781DF7B5BB4EA16124F964229A7D</vt:lpwstr>
  </property>
</Properties>
</file>