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5E209-D7E1-4A95-BF6A-5455B22ADC78}" v="3" dt="2023-04-04T09:40:1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CAFDF-3118-4C11-9D4F-1E1F53F3D587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54DCD7-11D4-4288-92FB-4A8863C3620A}">
      <dgm:prSet/>
      <dgm:spPr/>
      <dgm:t>
        <a:bodyPr/>
        <a:lstStyle/>
        <a:p>
          <a:r>
            <a:rPr lang="th-TH"/>
            <a:t>จำเป็นต้องติดตั้งโปรแกรมที่รองรับและสามารถรันโปรแกรมภาษา </a:t>
          </a:r>
          <a:r>
            <a:rPr lang="en-US"/>
            <a:t>JAVA </a:t>
          </a:r>
          <a:r>
            <a:rPr lang="th-TH"/>
            <a:t>ได้ เพื่อให้ได้ลองใช้ </a:t>
          </a:r>
          <a:r>
            <a:rPr lang="en-US"/>
            <a:t>Fertilizer Combination</a:t>
          </a:r>
          <a:r>
            <a:rPr lang="th-TH"/>
            <a:t> </a:t>
          </a:r>
          <a:r>
            <a:rPr lang="en-US"/>
            <a:t>Service</a:t>
          </a:r>
          <a:r>
            <a:rPr lang="th-TH"/>
            <a:t> ที่ผู้จัดทำได้สร้างขึ้นมา</a:t>
          </a:r>
          <a:endParaRPr lang="en-US"/>
        </a:p>
      </dgm:t>
    </dgm:pt>
    <dgm:pt modelId="{8A036173-4E1F-467E-9B83-7398ED5DC8DA}" type="parTrans" cxnId="{E0D277ED-2F44-43A6-B2DF-E0A650ED7CBD}">
      <dgm:prSet/>
      <dgm:spPr/>
      <dgm:t>
        <a:bodyPr/>
        <a:lstStyle/>
        <a:p>
          <a:endParaRPr lang="en-US"/>
        </a:p>
      </dgm:t>
    </dgm:pt>
    <dgm:pt modelId="{300F7955-F4C8-44E5-8D3B-1332C2733EA1}" type="sibTrans" cxnId="{E0D277ED-2F44-43A6-B2DF-E0A650ED7CBD}">
      <dgm:prSet/>
      <dgm:spPr/>
      <dgm:t>
        <a:bodyPr/>
        <a:lstStyle/>
        <a:p>
          <a:endParaRPr lang="en-US"/>
        </a:p>
      </dgm:t>
    </dgm:pt>
    <dgm:pt modelId="{D485A8A7-5D5C-46AD-8839-F8BA8AC19554}">
      <dgm:prSet/>
      <dgm:spPr/>
      <dgm:t>
        <a:bodyPr/>
        <a:lstStyle/>
        <a:p>
          <a:r>
            <a:rPr lang="en-US" b="1"/>
            <a:t>Visual Studio Code</a:t>
          </a:r>
          <a:endParaRPr lang="en-US"/>
        </a:p>
      </dgm:t>
    </dgm:pt>
    <dgm:pt modelId="{8151B146-597A-4882-B44F-2E29997E5CFB}" type="parTrans" cxnId="{CABACFEB-49B5-4063-B03D-DFADB66E9111}">
      <dgm:prSet/>
      <dgm:spPr/>
      <dgm:t>
        <a:bodyPr/>
        <a:lstStyle/>
        <a:p>
          <a:endParaRPr lang="en-US"/>
        </a:p>
      </dgm:t>
    </dgm:pt>
    <dgm:pt modelId="{F19488E8-DAE2-4178-A0AA-80B1373F6F25}" type="sibTrans" cxnId="{CABACFEB-49B5-4063-B03D-DFADB66E9111}">
      <dgm:prSet/>
      <dgm:spPr/>
      <dgm:t>
        <a:bodyPr/>
        <a:lstStyle/>
        <a:p>
          <a:endParaRPr lang="en-US"/>
        </a:p>
      </dgm:t>
    </dgm:pt>
    <dgm:pt modelId="{3655B44B-3B0F-45FF-8162-7BA77981DF65}">
      <dgm:prSet/>
      <dgm:spPr/>
      <dgm:t>
        <a:bodyPr/>
        <a:lstStyle/>
        <a:p>
          <a:r>
            <a:rPr lang="th-TH"/>
            <a:t>โปรแกรมสำหรับพัฒนาซอฟต์แวร์ นอกจากนี้ยังมีคุณสมบัติที่ช่วยในการจัดการโค้ด ดัดแปลงโค้ด ทดสอบ และตรวจสอบข้อผิดพลาด</a:t>
          </a:r>
          <a:endParaRPr lang="en-US"/>
        </a:p>
      </dgm:t>
    </dgm:pt>
    <dgm:pt modelId="{D7B93040-1228-4D81-81DB-D572E3DAC937}" type="parTrans" cxnId="{F34A3850-8A23-4860-8EE7-A16D3C0E313F}">
      <dgm:prSet/>
      <dgm:spPr/>
      <dgm:t>
        <a:bodyPr/>
        <a:lstStyle/>
        <a:p>
          <a:endParaRPr lang="en-US"/>
        </a:p>
      </dgm:t>
    </dgm:pt>
    <dgm:pt modelId="{EB59784B-F876-4290-826F-EF10DC9C6857}" type="sibTrans" cxnId="{F34A3850-8A23-4860-8EE7-A16D3C0E313F}">
      <dgm:prSet/>
      <dgm:spPr/>
      <dgm:t>
        <a:bodyPr/>
        <a:lstStyle/>
        <a:p>
          <a:endParaRPr lang="en-US"/>
        </a:p>
      </dgm:t>
    </dgm:pt>
    <dgm:pt modelId="{067DBAB9-FBA0-4C44-AEB2-C696647A6B80}">
      <dgm:prSet/>
      <dgm:spPr/>
      <dgm:t>
        <a:bodyPr/>
        <a:lstStyle/>
        <a:p>
          <a:r>
            <a:rPr lang="en-US" b="1"/>
            <a:t>JDK (Java Development Kit)</a:t>
          </a:r>
          <a:endParaRPr lang="en-US"/>
        </a:p>
      </dgm:t>
    </dgm:pt>
    <dgm:pt modelId="{9CD7822E-5E98-406B-9F06-D262F83A0DE1}" type="parTrans" cxnId="{D3D5D73B-EA85-4685-8737-12F51B99D709}">
      <dgm:prSet/>
      <dgm:spPr/>
      <dgm:t>
        <a:bodyPr/>
        <a:lstStyle/>
        <a:p>
          <a:endParaRPr lang="en-US"/>
        </a:p>
      </dgm:t>
    </dgm:pt>
    <dgm:pt modelId="{9C8C427B-069D-467D-9358-DDD9933B8F75}" type="sibTrans" cxnId="{D3D5D73B-EA85-4685-8737-12F51B99D709}">
      <dgm:prSet/>
      <dgm:spPr/>
      <dgm:t>
        <a:bodyPr/>
        <a:lstStyle/>
        <a:p>
          <a:endParaRPr lang="en-US"/>
        </a:p>
      </dgm:t>
    </dgm:pt>
    <dgm:pt modelId="{F68C3F45-CEDE-40C6-8B7A-0C6D154FEC3D}">
      <dgm:prSet/>
      <dgm:spPr/>
      <dgm:t>
        <a:bodyPr/>
        <a:lstStyle/>
        <a:p>
          <a:r>
            <a:rPr lang="th-TH"/>
            <a:t>เพื่อใช้ในการพัฒนาและรันโปรแกรมภาษา </a:t>
          </a:r>
          <a:r>
            <a:rPr lang="en-US"/>
            <a:t>Java</a:t>
          </a:r>
        </a:p>
      </dgm:t>
    </dgm:pt>
    <dgm:pt modelId="{34F1FC71-C6D6-4AB7-A2C1-C77741E26673}" type="parTrans" cxnId="{F2F92A00-6B70-4A48-89B8-1DFE4FCA10F3}">
      <dgm:prSet/>
      <dgm:spPr/>
      <dgm:t>
        <a:bodyPr/>
        <a:lstStyle/>
        <a:p>
          <a:endParaRPr lang="en-US"/>
        </a:p>
      </dgm:t>
    </dgm:pt>
    <dgm:pt modelId="{851215DC-A80A-4F18-9109-6255D57E46BF}" type="sibTrans" cxnId="{F2F92A00-6B70-4A48-89B8-1DFE4FCA10F3}">
      <dgm:prSet/>
      <dgm:spPr/>
      <dgm:t>
        <a:bodyPr/>
        <a:lstStyle/>
        <a:p>
          <a:endParaRPr lang="en-US"/>
        </a:p>
      </dgm:t>
    </dgm:pt>
    <dgm:pt modelId="{CE7A878E-CDE7-46B7-A48B-262EE4433BDC}" type="pres">
      <dgm:prSet presAssocID="{534CAFDF-3118-4C11-9D4F-1E1F53F3D587}" presName="Name0" presStyleCnt="0">
        <dgm:presLayoutVars>
          <dgm:dir/>
          <dgm:animLvl val="lvl"/>
          <dgm:resizeHandles val="exact"/>
        </dgm:presLayoutVars>
      </dgm:prSet>
      <dgm:spPr/>
    </dgm:pt>
    <dgm:pt modelId="{ED60FE2E-9B49-4203-AE34-ECB91468C11E}" type="pres">
      <dgm:prSet presAssocID="{4D54DCD7-11D4-4288-92FB-4A8863C3620A}" presName="linNode" presStyleCnt="0"/>
      <dgm:spPr/>
    </dgm:pt>
    <dgm:pt modelId="{49F1841C-8788-4DA8-9680-2B3DE6C5A04A}" type="pres">
      <dgm:prSet presAssocID="{4D54DCD7-11D4-4288-92FB-4A8863C3620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122BE5D-3BED-423B-A4BE-1154F1236C39}" type="pres">
      <dgm:prSet presAssocID="{4D54DCD7-11D4-4288-92FB-4A8863C3620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2F92A00-6B70-4A48-89B8-1DFE4FCA10F3}" srcId="{067DBAB9-FBA0-4C44-AEB2-C696647A6B80}" destId="{F68C3F45-CEDE-40C6-8B7A-0C6D154FEC3D}" srcOrd="0" destOrd="0" parTransId="{34F1FC71-C6D6-4AB7-A2C1-C77741E26673}" sibTransId="{851215DC-A80A-4F18-9109-6255D57E46BF}"/>
    <dgm:cxn modelId="{F9031D05-3E63-4308-91C2-3976F1291168}" type="presOf" srcId="{F68C3F45-CEDE-40C6-8B7A-0C6D154FEC3D}" destId="{B122BE5D-3BED-423B-A4BE-1154F1236C39}" srcOrd="0" destOrd="3" presId="urn:microsoft.com/office/officeart/2005/8/layout/vList5"/>
    <dgm:cxn modelId="{A4A0CA31-2BA2-4A61-B68C-5F2CB356E606}" type="presOf" srcId="{D485A8A7-5D5C-46AD-8839-F8BA8AC19554}" destId="{B122BE5D-3BED-423B-A4BE-1154F1236C39}" srcOrd="0" destOrd="0" presId="urn:microsoft.com/office/officeart/2005/8/layout/vList5"/>
    <dgm:cxn modelId="{D3D5D73B-EA85-4685-8737-12F51B99D709}" srcId="{4D54DCD7-11D4-4288-92FB-4A8863C3620A}" destId="{067DBAB9-FBA0-4C44-AEB2-C696647A6B80}" srcOrd="1" destOrd="0" parTransId="{9CD7822E-5E98-406B-9F06-D262F83A0DE1}" sibTransId="{9C8C427B-069D-467D-9358-DDD9933B8F75}"/>
    <dgm:cxn modelId="{BA7F8D47-EBD9-4B07-90D1-B1A66E85BB2D}" type="presOf" srcId="{067DBAB9-FBA0-4C44-AEB2-C696647A6B80}" destId="{B122BE5D-3BED-423B-A4BE-1154F1236C39}" srcOrd="0" destOrd="2" presId="urn:microsoft.com/office/officeart/2005/8/layout/vList5"/>
    <dgm:cxn modelId="{F34A3850-8A23-4860-8EE7-A16D3C0E313F}" srcId="{D485A8A7-5D5C-46AD-8839-F8BA8AC19554}" destId="{3655B44B-3B0F-45FF-8162-7BA77981DF65}" srcOrd="0" destOrd="0" parTransId="{D7B93040-1228-4D81-81DB-D572E3DAC937}" sibTransId="{EB59784B-F876-4290-826F-EF10DC9C6857}"/>
    <dgm:cxn modelId="{94FD8284-457D-497D-8711-8D2AD6994932}" type="presOf" srcId="{4D54DCD7-11D4-4288-92FB-4A8863C3620A}" destId="{49F1841C-8788-4DA8-9680-2B3DE6C5A04A}" srcOrd="0" destOrd="0" presId="urn:microsoft.com/office/officeart/2005/8/layout/vList5"/>
    <dgm:cxn modelId="{08270098-A509-41E7-812B-1E1C0DAC1EE1}" type="presOf" srcId="{3655B44B-3B0F-45FF-8162-7BA77981DF65}" destId="{B122BE5D-3BED-423B-A4BE-1154F1236C39}" srcOrd="0" destOrd="1" presId="urn:microsoft.com/office/officeart/2005/8/layout/vList5"/>
    <dgm:cxn modelId="{ADC5A1A0-0628-4431-AA7E-080C33509F07}" type="presOf" srcId="{534CAFDF-3118-4C11-9D4F-1E1F53F3D587}" destId="{CE7A878E-CDE7-46B7-A48B-262EE4433BDC}" srcOrd="0" destOrd="0" presId="urn:microsoft.com/office/officeart/2005/8/layout/vList5"/>
    <dgm:cxn modelId="{CABACFEB-49B5-4063-B03D-DFADB66E9111}" srcId="{4D54DCD7-11D4-4288-92FB-4A8863C3620A}" destId="{D485A8A7-5D5C-46AD-8839-F8BA8AC19554}" srcOrd="0" destOrd="0" parTransId="{8151B146-597A-4882-B44F-2E29997E5CFB}" sibTransId="{F19488E8-DAE2-4178-A0AA-80B1373F6F25}"/>
    <dgm:cxn modelId="{E0D277ED-2F44-43A6-B2DF-E0A650ED7CBD}" srcId="{534CAFDF-3118-4C11-9D4F-1E1F53F3D587}" destId="{4D54DCD7-11D4-4288-92FB-4A8863C3620A}" srcOrd="0" destOrd="0" parTransId="{8A036173-4E1F-467E-9B83-7398ED5DC8DA}" sibTransId="{300F7955-F4C8-44E5-8D3B-1332C2733EA1}"/>
    <dgm:cxn modelId="{71433C3C-A42A-4D07-9DE8-8BC96EA610A5}" type="presParOf" srcId="{CE7A878E-CDE7-46B7-A48B-262EE4433BDC}" destId="{ED60FE2E-9B49-4203-AE34-ECB91468C11E}" srcOrd="0" destOrd="0" presId="urn:microsoft.com/office/officeart/2005/8/layout/vList5"/>
    <dgm:cxn modelId="{49BB78D5-48C4-4320-B012-F82092061990}" type="presParOf" srcId="{ED60FE2E-9B49-4203-AE34-ECB91468C11E}" destId="{49F1841C-8788-4DA8-9680-2B3DE6C5A04A}" srcOrd="0" destOrd="0" presId="urn:microsoft.com/office/officeart/2005/8/layout/vList5"/>
    <dgm:cxn modelId="{66EA8501-91F4-48B0-915F-5A593F5D952C}" type="presParOf" srcId="{ED60FE2E-9B49-4203-AE34-ECB91468C11E}" destId="{B122BE5D-3BED-423B-A4BE-1154F1236C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BE5D-3BED-423B-A4BE-1154F1236C39}">
      <dsp:nvSpPr>
        <dsp:cNvPr id="0" name=""/>
        <dsp:cNvSpPr/>
      </dsp:nvSpPr>
      <dsp:spPr>
        <a:xfrm rot="5400000">
          <a:off x="1922199" y="731781"/>
          <a:ext cx="4198925" cy="37850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Visual Studio Code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500" kern="1200"/>
            <a:t>โปรแกรมสำหรับพัฒนาซอฟต์แวร์ นอกจากนี้ยังมีคุณสมบัติที่ช่วยในการจัดการโค้ด ดัดแปลงโค้ด ทดสอบ และตรวจสอบข้อผิดพลาด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JDK (Java Development Kit)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500" kern="1200"/>
            <a:t>เพื่อใช้ในการพัฒนาและรันโปรแกรมภาษา </a:t>
          </a:r>
          <a:r>
            <a:rPr lang="en-US" sz="2500" kern="1200"/>
            <a:t>Java</a:t>
          </a:r>
        </a:p>
      </dsp:txBody>
      <dsp:txXfrm rot="-5400000">
        <a:off x="2129115" y="709639"/>
        <a:ext cx="3600320" cy="3829379"/>
      </dsp:txXfrm>
    </dsp:sp>
    <dsp:sp modelId="{49F1841C-8788-4DA8-9680-2B3DE6C5A04A}">
      <dsp:nvSpPr>
        <dsp:cNvPr id="0" name=""/>
        <dsp:cNvSpPr/>
      </dsp:nvSpPr>
      <dsp:spPr>
        <a:xfrm>
          <a:off x="0" y="0"/>
          <a:ext cx="2129115" cy="5248656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kern="1200"/>
            <a:t>จำเป็นต้องติดตั้งโปรแกรมที่รองรับและสามารถรันโปรแกรมภาษา </a:t>
          </a:r>
          <a:r>
            <a:rPr lang="en-US" sz="2600" kern="1200"/>
            <a:t>JAVA </a:t>
          </a:r>
          <a:r>
            <a:rPr lang="th-TH" sz="2600" kern="1200"/>
            <a:t>ได้ เพื่อให้ได้ลองใช้ </a:t>
          </a:r>
          <a:r>
            <a:rPr lang="en-US" sz="2600" kern="1200"/>
            <a:t>Fertilizer Combination</a:t>
          </a:r>
          <a:r>
            <a:rPr lang="th-TH" sz="2600" kern="1200"/>
            <a:t> </a:t>
          </a:r>
          <a:r>
            <a:rPr lang="en-US" sz="2600" kern="1200"/>
            <a:t>Service</a:t>
          </a:r>
          <a:r>
            <a:rPr lang="th-TH" sz="2600" kern="1200"/>
            <a:t> ที่ผู้จัดทำได้สร้างขึ้นมา</a:t>
          </a:r>
          <a:endParaRPr lang="en-US" sz="2600" kern="1200"/>
        </a:p>
      </dsp:txBody>
      <dsp:txXfrm>
        <a:off x="103935" y="103935"/>
        <a:ext cx="1921245" cy="504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6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505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2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1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530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5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6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3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55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7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6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3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22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08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70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C857-3ED2-3FA6-89DD-13A8D314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445"/>
            <a:ext cx="9144000" cy="63176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Book Antiqua" panose="02040602050305030304" pitchFamily="18" charset="0"/>
              </a:rPr>
              <a:t>Fertilizer Combination Service</a:t>
            </a:r>
            <a:endParaRPr lang="th-TH" sz="3200" b="1" u="sng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57D06-884F-1003-0C63-B8A6AE874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4433"/>
            <a:ext cx="9144000" cy="3389134"/>
          </a:xfrm>
        </p:spPr>
        <p:txBody>
          <a:bodyPr>
            <a:normAutofit/>
          </a:bodyPr>
          <a:lstStyle/>
          <a:p>
            <a:r>
              <a:rPr lang="th-TH" dirty="0">
                <a:latin typeface="Book Antiqua" panose="02040602050305030304" pitchFamily="18" charset="0"/>
              </a:rPr>
              <a:t>จัดทำโดย</a:t>
            </a:r>
          </a:p>
          <a:p>
            <a:r>
              <a:rPr lang="th-TH" dirty="0">
                <a:latin typeface="Book Antiqua" panose="02040602050305030304" pitchFamily="18" charset="0"/>
              </a:rPr>
              <a:t>นาย ก้องกวิน ทังสุพานิช </a:t>
            </a:r>
            <a:r>
              <a:rPr lang="en-US" dirty="0">
                <a:latin typeface="Book Antiqua" panose="02040602050305030304" pitchFamily="18" charset="0"/>
              </a:rPr>
              <a:t>6530300716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th-TH" dirty="0">
                <a:latin typeface="Book Antiqua" panose="02040602050305030304" pitchFamily="18" charset="0"/>
              </a:rPr>
              <a:t>เสนอ </a:t>
            </a:r>
          </a:p>
          <a:p>
            <a:r>
              <a:rPr lang="th-TH" dirty="0">
                <a:latin typeface="Book Antiqua" panose="02040602050305030304" pitchFamily="18" charset="0"/>
              </a:rPr>
              <a:t>อาจารย์ กุลวดี สมบูรณ์วิวัฒน์</a:t>
            </a:r>
          </a:p>
          <a:p>
            <a:r>
              <a:rPr lang="th-TH" dirty="0">
                <a:latin typeface="Book Antiqua" panose="02040602050305030304" pitchFamily="18" charset="0"/>
              </a:rPr>
              <a:t>รายวิชา การเขียนโปรแกรมเบื้องต้น </a:t>
            </a:r>
            <a:r>
              <a:rPr lang="en-US" dirty="0">
                <a:latin typeface="Book Antiqua" panose="02040602050305030304" pitchFamily="18" charset="0"/>
              </a:rPr>
              <a:t>II</a:t>
            </a:r>
            <a:r>
              <a:rPr lang="th-TH" dirty="0">
                <a:latin typeface="Book Antiqua" panose="02040602050305030304" pitchFamily="18" charset="0"/>
              </a:rPr>
              <a:t> (</a:t>
            </a:r>
            <a:r>
              <a:rPr lang="en-US" dirty="0">
                <a:latin typeface="Book Antiqua" panose="02040602050305030304" pitchFamily="18" charset="0"/>
              </a:rPr>
              <a:t>256502</a:t>
            </a:r>
            <a:r>
              <a:rPr lang="th-TH" dirty="0">
                <a:latin typeface="Book Antiqua" panose="02040602050305030304" pitchFamily="18" charset="0"/>
              </a:rPr>
              <a:t>)</a:t>
            </a:r>
          </a:p>
          <a:p>
            <a:r>
              <a:rPr lang="th-TH" dirty="0">
                <a:latin typeface="Book Antiqua" panose="02040602050305030304" pitchFamily="18" charset="0"/>
              </a:rPr>
              <a:t>ปีการศึกษา </a:t>
            </a:r>
            <a:r>
              <a:rPr lang="en-US" dirty="0">
                <a:latin typeface="Book Antiqua" panose="02040602050305030304" pitchFamily="18" charset="0"/>
              </a:rPr>
              <a:t>2565</a:t>
            </a:r>
            <a:endParaRPr lang="en-US" sz="18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th-TH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2A837-3068-15C1-2608-50E06B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  <a:latin typeface="Book Antiqua" panose="02040602050305030304" pitchFamily="18" charset="0"/>
              </a:rPr>
              <a:t>วิธีการติดตั้ง</a:t>
            </a:r>
            <a:endParaRPr lang="th-TH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5F1B-EC1E-736A-2050-7947FAF9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JDK (Java Development Kit)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1)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ดาวน์โหลด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จากเว็บไซต์ของ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Oracle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โดยไปที่เว็บไซต์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en-US" sz="1700" b="1" u="sng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https://www.oracle.com/java/technologies/javase-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downloads.html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2)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เลือกดาวน์โหลด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สำหรับระบบปฏิบัติการที่คุณใช้งาน เช่น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Windows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เป็นต้น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3)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ติดตั้ง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โดยใช้ไฟล์ติดตั้งที่ดาวน์โหลดมา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4)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ตรวจสอบว่า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ได้ถูกติดตั้งเรียบร้อยแล้วโดยใช้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Command Prompt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Terminal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โดยพิมพ์คำสั่ง 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javac -version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java -version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เพื่อตรวจสอบเวอร์ชันของ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ที่ติดตั้งแล้ว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5)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ตั้งค่า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Environment Variable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โดยเพิ่ม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เข้าไปในระบบ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	(หากไม่มี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ระบบจะไม่สามารถรู้จัก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ได้) โดยเปิด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Control Panel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แล้วค้นหา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System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Advanced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	System Settings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แล้วกด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Environment Variables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จากนั้นเลือก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และกด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Edit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แล้วเพิ่มตำแหน่งของ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เข้าไป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th-TH" sz="17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0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F9A2A-EB86-3516-33D3-3DAB7808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  <a:br>
              <a:rPr lang="en-US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Githu</a:t>
            </a:r>
            <a:r>
              <a:rPr lang="en-US" sz="4800" b="1">
                <a:solidFill>
                  <a:schemeClr val="tx2"/>
                </a:solidFill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th-TH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4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0548-3A4F-59A9-4120-83490419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pPr marL="342900" indent="-342900">
              <a:buAutoNum type="arabicParenR"/>
            </a:pP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เมื่อเข้าไปที่เว็บไซต์</a:t>
            </a: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ของ</a:t>
            </a: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Github</a:t>
            </a:r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แล้วให้ดาวน์โหล</a:t>
            </a: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ด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ทุกไฟล์ใน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Project3</a:t>
            </a:r>
            <a:endParaRPr lang="en-US" sz="2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TH SarabunPSK" panose="020B0500040200020003" pitchFamily="34" charset="-34"/>
            </a:endParaRPr>
          </a:p>
          <a:p>
            <a:pPr marL="342900" indent="-342900">
              <a:buAutoNum type="arabicParenR"/>
            </a:pP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ไฟล์หลัก</a:t>
            </a: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–</a:t>
            </a: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FertilizerCombintion.java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- Fertilizer.java</a:t>
            </a:r>
          </a:p>
          <a:p>
            <a:pPr marL="342900" indent="-342900">
              <a:buFont typeface="+mj-lt"/>
              <a:buAutoNum type="arabicParenR"/>
            </a:pP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ไฟล์รูปภาพ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– MangoLogo.png</a:t>
            </a:r>
          </a:p>
          <a:p>
            <a:pPr marL="342900" indent="-342900">
              <a:buFont typeface="+mj-lt"/>
              <a:buAutoNum type="arabicParenR"/>
            </a:pP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Project3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ไปรันในโปรแกรม </a:t>
            </a:r>
            <a:r>
              <a:rPr lang="en-US" sz="2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Code</a:t>
            </a:r>
          </a:p>
          <a:p>
            <a:pPr marL="342900" indent="-342900">
              <a:buFont typeface="+mj-lt"/>
              <a:buAutoNum type="arabicParenR"/>
            </a:pP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ea typeface="TH SarabunPSK" panose="020B0500040200020003" pitchFamily="34" charset="-34"/>
            </a:endParaRPr>
          </a:p>
          <a:p>
            <a:pPr marL="342900" indent="-342900">
              <a:buFont typeface="+mj-lt"/>
              <a:buAutoNum type="arabicParenR"/>
            </a:pP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ea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https://github.com/Konyviu/Fertilizer-Combintion-Service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0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8C257-C580-BD34-4B15-80159B5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h-TH" dirty="0">
                <a:latin typeface="Book Antiqua" panose="02040602050305030304" pitchFamily="18" charset="0"/>
              </a:rPr>
              <a:t>จุดประสงค์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AF90-4258-F4A0-E4C6-28D3213B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th-TH" dirty="0">
                <a:latin typeface="Book Antiqua" panose="02040602050305030304" pitchFamily="18" charset="0"/>
              </a:rPr>
              <a:t>เนื่องจาก ทางบ้านผู้จัดทำ มีการทำสวนเกษตร เป็นสวนป่า และสวนผลไม้ โดยผลไม้ที่เน้นเป็นหลักคือ มะม่วง</a:t>
            </a:r>
            <a:endParaRPr lang="en-US" dirty="0">
              <a:latin typeface="Book Antiqua" panose="02040602050305030304" pitchFamily="18" charset="0"/>
            </a:endParaRPr>
          </a:p>
          <a:p>
            <a:r>
              <a:rPr lang="th-TH" dirty="0">
                <a:latin typeface="Book Antiqua" panose="02040602050305030304" pitchFamily="18" charset="0"/>
              </a:rPr>
              <a:t>การให้ปุ๋ยทางใบกับต้นมะม่วง จะต้องใช้เวลาผสมปุ๋ยและยาเป็นเวลานาน ทำให้เกิดการเสียเวลา</a:t>
            </a:r>
          </a:p>
          <a:p>
            <a:r>
              <a:rPr lang="th-TH" dirty="0">
                <a:latin typeface="Book Antiqua" panose="02040602050305030304" pitchFamily="18" charset="0"/>
              </a:rPr>
              <a:t>แต่ละช่วงเวลาของต้นมะม่วง ต้องใช้ปุ๋ยที่ไม่เหมือนกัน ทำให้ต้องมีการผสมปุ๋ยหลากหลายรูปแบบ ทำให้เสียเวลา</a:t>
            </a:r>
          </a:p>
        </p:txBody>
      </p:sp>
    </p:spTree>
    <p:extLst>
      <p:ext uri="{BB962C8B-B14F-4D97-AF65-F5344CB8AC3E}">
        <p14:creationId xmlns:p14="http://schemas.microsoft.com/office/powerpoint/2010/main" val="18456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C437E-E731-7433-9A22-D83E899F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sz="4100">
                <a:latin typeface="Book Antiqua" panose="02040602050305030304" pitchFamily="18" charset="0"/>
              </a:rPr>
              <a:t>แนวคิดและการออกแบบ</a:t>
            </a:r>
            <a:br>
              <a:rPr lang="th-TH" sz="4100">
                <a:latin typeface="Book Antiqua" panose="02040602050305030304" pitchFamily="18" charset="0"/>
              </a:rPr>
            </a:br>
            <a:r>
              <a:rPr lang="en-US" sz="4100">
                <a:latin typeface="Book Antiqua" panose="02040602050305030304" pitchFamily="18" charset="0"/>
              </a:rPr>
              <a:t>UI</a:t>
            </a:r>
            <a:endParaRPr lang="th-TH" sz="4100">
              <a:latin typeface="Book Antiqua" panose="0204060205030503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3467-56B0-802C-0EC7-9571CF55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th-TH" dirty="0"/>
              <a:t>ในกรณีที่มีการใช้งานจริง เนื่องจาก ผู้ใช้งานส่วนใหญ่เป็น ผู้ใหญ่ จึงออกแบบหน้า</a:t>
            </a:r>
            <a:r>
              <a:rPr lang="en-US" dirty="0"/>
              <a:t> Interface </a:t>
            </a:r>
            <a:r>
              <a:rPr lang="th-TH" dirty="0"/>
              <a:t>ให้มีความเรียบง่าย ไม่สับสน</a:t>
            </a:r>
            <a:r>
              <a:rPr lang="en-US" dirty="0"/>
              <a:t> </a:t>
            </a:r>
            <a:r>
              <a:rPr lang="th-TH" dirty="0"/>
              <a:t>สะดวกต่อการใช้งาน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65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58859-04A8-EBED-A6C9-71D8D242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แนวคิดและการออกแบบ</a:t>
            </a:r>
            <a:br>
              <a:rPr lang="en-US" sz="4800">
                <a:solidFill>
                  <a:srgbClr val="262626"/>
                </a:solidFill>
              </a:rPr>
            </a:br>
            <a:r>
              <a:rPr lang="en-US" sz="4800">
                <a:solidFill>
                  <a:srgbClr val="262626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17854-38BC-B8DE-FF23-6D6F78991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267" y="982131"/>
            <a:ext cx="4086268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720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81ED5-623C-E6BF-DB7B-5765BEA4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แนวคิดและการออกแบบ</a:t>
            </a:r>
            <a:br>
              <a:rPr lang="en-US" sz="4800">
                <a:solidFill>
                  <a:srgbClr val="262626"/>
                </a:solidFill>
              </a:rPr>
            </a:br>
            <a:r>
              <a:rPr lang="en-US" sz="4800">
                <a:solidFill>
                  <a:srgbClr val="262626"/>
                </a:solidFill>
              </a:rPr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F3850-BBC6-3FF1-2D45-6BC07296C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494175"/>
            <a:ext cx="5469466" cy="386964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9629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8CC8-098D-7729-5361-1725CEF3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262626"/>
                </a:solidFill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38C8F17-C1B9-CBAF-2086-787D321E8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39458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0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C75-5A5B-7CBC-DB62-72C68641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6C21-69EA-8FD4-2CA7-C1FE60B9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Code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Visual Studio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IDE (Integrated Development Environment)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ที่สามารถใช้ในการพัฒนาซอฟต์แวร์ต่าง ๆ ไม่ว่าจะเป็น</a:t>
            </a:r>
            <a:endParaRPr lang="en-US" sz="16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ภาษา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C++, C#,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หรือภาษาอื่น ๆ แต่ไม่ได้รวม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(Java Development Kit)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มาในตัวเอง เพื่อให้สามารถรันโปรแกรมภาษา </a:t>
            </a:r>
            <a:endParaRPr lang="en-US" sz="16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Java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ได้ จึงต้องติดตั้ง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เพิ่มเติมเพื่อให้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</a:t>
            </a:r>
            <a:endParaRPr lang="en-US" sz="16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th-TH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5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5450-987B-E6DB-E83A-54503EB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C84E-9099-BA02-A0C9-05531D88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</a:rPr>
              <a:t>Visual </a:t>
            </a:r>
            <a:r>
              <a:rPr lang="en-US" sz="2000" b="1" dirty="0">
                <a:latin typeface="Book Antiqua" panose="02040602050305030304" pitchFamily="18" charset="0"/>
                <a:ea typeface="TH SarabunPSK" panose="020B0500040200020003" pitchFamily="34" charset="-34"/>
              </a:rPr>
              <a:t>S</a:t>
            </a:r>
            <a:r>
              <a:rPr lang="en-US" sz="20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</a:rPr>
              <a:t>tudio Code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การติดตั้ง </a:t>
            </a:r>
            <a:r>
              <a:rPr lang="en-US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จะช่วยให้เครื่องคอมพิวเตอร์เรามีความสามารถในการรันโปรแกรมภาษา </a:t>
            </a:r>
            <a:r>
              <a:rPr lang="en-US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และสามารถใช้ </a:t>
            </a:r>
            <a:r>
              <a:rPr lang="en-US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endParaRPr lang="en-US" sz="14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การพัฒนาแอปพลิเคชัน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ได้ ดังนั้น หากต้องการรันโปรแกรมภาษา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จำเป็นต้องติดตั้ง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เพิ่มเติม</a:t>
            </a:r>
            <a:endParaRPr lang="en-US" sz="18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เข้าไปในเครื่องคอมพิวเตอร์ของเราก่อนจึงจะสามารถรันโปรแกรมภาษา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en-US" sz="18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en-US" sz="1600" b="1" dirty="0">
              <a:effectLst/>
              <a:latin typeface="Book Antiqua" panose="02040602050305030304" pitchFamily="18" charset="0"/>
              <a:ea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en-US" sz="1600" b="1" dirty="0">
              <a:effectLst/>
              <a:latin typeface="Book Antiqua" panose="02040602050305030304" pitchFamily="18" charset="0"/>
              <a:ea typeface="TH SarabunPSK" panose="020B0500040200020003" pitchFamily="34" charset="-34"/>
            </a:endParaRPr>
          </a:p>
          <a:p>
            <a:endParaRPr lang="th-TH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97E63-5445-A5B2-FF3F-CDCBE1F0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2028-68ED-C4F1-AFA5-337EB2BD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Code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1)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ดาวน์โหลด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จากเว็บไซต์ของ 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โดยไปที่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https://visualstudio.microsoft.com/downloads/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 เลือกเวอร์ชั่นของ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ที่ต้องการติดตั้ง 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2)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เมื่อดาวน์โหลดไฟล์ติดตั้งเสร็จสิ้น คลิกที่ไฟล์ติดตั้งเพื่อเริ่มต้นการติดตั้ง 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3)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ติดตั้ง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โดยเลือก "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Workloads"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ที่ต้องการติดตั้ง โดยเลือกเวอร์ชั่นของภาษา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C#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และอื่น ๆ ที่คุณต้องการใช้งาน 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4)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ตั้งค่าการติดตั้งของ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โดยเลือก "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Installation location"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 "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Installation details"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ให้ถูกต้องตามที่คุณต้องการ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5)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กด "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Install"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เพื่อเริ่มต้นการติดตั้ง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6)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รอจนกว่าการติดตั้งจะเสร็จสิ้น ซึ่งอาจใช้เวลาขึ้นอยู่กับขนาดของแพคเกจติดตั้ง 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7)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เมื่อการติดตั้งเสร็จสิ้นแล้ว สามารถเปิด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และเริ่มใช้งานได้</a:t>
            </a:r>
            <a:endParaRPr lang="en-US" sz="1700" b="1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th-TH" sz="17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01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759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Courier New</vt:lpstr>
      <vt:lpstr>Garamond</vt:lpstr>
      <vt:lpstr>TH SarabunPSK</vt:lpstr>
      <vt:lpstr>Organic</vt:lpstr>
      <vt:lpstr>Fertilizer Combination Service</vt:lpstr>
      <vt:lpstr>จุดประสงค์</vt:lpstr>
      <vt:lpstr>แนวคิดและการออกแบบ UI</vt:lpstr>
      <vt:lpstr>แนวคิดและการออกแบบ Class Diagram</vt:lpstr>
      <vt:lpstr>แนวคิดและการออกแบบ Algorithm</vt:lpstr>
      <vt:lpstr>วิธีการติดตั้ง</vt:lpstr>
      <vt:lpstr>วิธีการติดตั้ง</vt:lpstr>
      <vt:lpstr>วิธีการติดตั้ง</vt:lpstr>
      <vt:lpstr>วิธีการติดตั้ง</vt:lpstr>
      <vt:lpstr>วิธีการติดตั้ง</vt:lpstr>
      <vt:lpstr>Source Code (Github)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Fertilizer Combination</dc:title>
  <dc:creator>Kongkawin THUNGSUPANICH</dc:creator>
  <cp:lastModifiedBy>Kongkawin THUNGSUPANICH</cp:lastModifiedBy>
  <cp:revision>2</cp:revision>
  <dcterms:created xsi:type="dcterms:W3CDTF">2023-04-03T18:07:09Z</dcterms:created>
  <dcterms:modified xsi:type="dcterms:W3CDTF">2023-04-04T10:42:49Z</dcterms:modified>
</cp:coreProperties>
</file>