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25" Type="http://schemas.openxmlformats.org/officeDocument/2006/relationships/theme" Target="theme/theme1.xml" /><Relationship Id="rId1" Type="http://schemas.openxmlformats.org/officeDocument/2006/relationships/slideMaster" Target="slideMasters/slideMaster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jp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tomslee.net" TargetMode="External" /><Relationship Id="rId3" Type="http://schemas.openxmlformats.org/officeDocument/2006/relationships/hyperlink" Target="https://en.wikipedia.org/wiki/Airbnb" TargetMode="External" /><Relationship Id="rId4" Type="http://schemas.openxmlformats.org/officeDocument/2006/relationships/hyperlink" Target="http://kaggle.com/wosaku/crime-in-vancouver/data" TargetMode="External" /><Relationship Id="rId5" Type="http://schemas.openxmlformats.org/officeDocument/2006/relationships/hyperlink" Target="http://map.googleapis.com"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Airbnb</a:t>
            </a:r>
            <a:r>
              <a:rPr/>
              <a:t> </a:t>
            </a:r>
            <a:r>
              <a:rPr/>
              <a:t>and</a:t>
            </a:r>
            <a:r>
              <a:rPr/>
              <a:t> </a:t>
            </a:r>
            <a:r>
              <a:rPr/>
              <a:t>Crime</a:t>
            </a:r>
            <a:r>
              <a:rPr/>
              <a:t> </a:t>
            </a:r>
            <a:r>
              <a:rPr/>
              <a:t>report</a:t>
            </a:r>
            <a:r>
              <a:rPr/>
              <a:t> </a:t>
            </a:r>
            <a:r>
              <a:rPr/>
              <a:t>in</a:t>
            </a:r>
            <a:r>
              <a:rPr/>
              <a:t> </a:t>
            </a:r>
            <a:r>
              <a:rPr/>
              <a:t>Vancouver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Shangchen</a:t>
            </a:r>
            <a:r>
              <a:rPr/>
              <a:t> </a:t>
            </a:r>
            <a:r>
              <a:rPr/>
              <a:t>Han</a:t>
            </a:r>
          </a:p>
        </p:txBody>
      </p:sp>
      <p:sp>
        <p:nvSpPr>
          <p:cNvPr id="4" name="Date Placeholder 3"/>
          <p:cNvSpPr>
            <a:spLocks noGrp="1"/>
          </p:cNvSpPr>
          <p:nvPr>
            <p:ph type="dt" sz="half" idx="10"/>
          </p:nvPr>
        </p:nvSpPr>
        <p:spPr/>
        <p:txBody>
          <a:bodyPr/>
          <a:lstStyle/>
          <a:p>
            <a:pPr lvl="0" marL="0" indent="0">
              <a:buNone/>
            </a:pPr>
            <a:r>
              <a:rPr/>
              <a:t>12/16/2019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Plot</a:t>
            </a:r>
          </a:p>
        </p:txBody>
      </p:sp>
      <p:pic>
        <p:nvPicPr>
          <p:cNvPr descr="Presentation_files/figure-pptx/unnamed-chunk-10-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Most</a:t>
            </a:r>
            <a:r>
              <a:rPr/>
              <a:t> </a:t>
            </a:r>
            <a:r>
              <a:rPr/>
              <a:t>accommodations</a:t>
            </a:r>
            <a:r>
              <a:rPr/>
              <a:t> </a:t>
            </a:r>
            <a:r>
              <a:rPr/>
              <a:t>does</a:t>
            </a:r>
            <a:r>
              <a:rPr/>
              <a:t> </a:t>
            </a:r>
            <a:r>
              <a:rPr/>
              <a:t>not</a:t>
            </a:r>
            <a:r>
              <a:rPr/>
              <a:t> </a:t>
            </a:r>
            <a:r>
              <a:rPr/>
              <a:t>have</a:t>
            </a:r>
            <a:r>
              <a:rPr/>
              <a:t> </a:t>
            </a:r>
            <a:r>
              <a:rPr/>
              <a:t>reviews.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Plot</a:t>
            </a:r>
          </a:p>
        </p:txBody>
      </p:sp>
      <p:pic>
        <p:nvPicPr>
          <p:cNvPr descr="Presentation_files/figure-pptx/unnamed-chunk-11-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Most</a:t>
            </a:r>
            <a:r>
              <a:rPr/>
              <a:t> </a:t>
            </a:r>
            <a:r>
              <a:rPr/>
              <a:t>accommodations</a:t>
            </a:r>
            <a:r>
              <a:rPr/>
              <a:t> </a:t>
            </a:r>
            <a:r>
              <a:rPr/>
              <a:t>have</a:t>
            </a:r>
            <a:r>
              <a:rPr/>
              <a:t> </a:t>
            </a:r>
            <a:r>
              <a:rPr/>
              <a:t>5</a:t>
            </a:r>
            <a:r>
              <a:rPr/>
              <a:t> </a:t>
            </a:r>
            <a:r>
              <a:rPr/>
              <a:t>star</a:t>
            </a:r>
            <a:r>
              <a:rPr/>
              <a:t> </a:t>
            </a:r>
            <a:r>
              <a:rPr/>
              <a:t>for</a:t>
            </a:r>
            <a:r>
              <a:rPr/>
              <a:t> </a:t>
            </a:r>
            <a:r>
              <a:rPr/>
              <a:t>satisfaction.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12-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Entire</a:t>
            </a:r>
            <a:r>
              <a:rPr/>
              <a:t> </a:t>
            </a:r>
            <a:r>
              <a:rPr/>
              <a:t>home/apt</a:t>
            </a:r>
            <a:r>
              <a:rPr/>
              <a:t> </a:t>
            </a:r>
            <a:r>
              <a:rPr/>
              <a:t>has</a:t>
            </a:r>
            <a:r>
              <a:rPr/>
              <a:t> </a:t>
            </a:r>
            <a:r>
              <a:rPr/>
              <a:t>the</a:t>
            </a:r>
            <a:r>
              <a:rPr/>
              <a:t> </a:t>
            </a:r>
            <a:r>
              <a:rPr/>
              <a:t>higher</a:t>
            </a:r>
            <a:r>
              <a:rPr/>
              <a:t> </a:t>
            </a:r>
            <a:r>
              <a:rPr/>
              <a:t>satisfaction</a:t>
            </a:r>
            <a:r>
              <a:rPr/>
              <a:t> </a:t>
            </a:r>
            <a:r>
              <a:rPr/>
              <a:t>from</a:t>
            </a:r>
            <a:r>
              <a:rPr/>
              <a:t> </a:t>
            </a:r>
            <a:r>
              <a:rPr/>
              <a:t>3</a:t>
            </a:r>
            <a:r>
              <a:rPr/>
              <a:t> </a:t>
            </a:r>
            <a:r>
              <a:rPr/>
              <a:t>to</a:t>
            </a:r>
            <a:r>
              <a:rPr/>
              <a:t> </a:t>
            </a:r>
            <a:r>
              <a:rPr/>
              <a:t>5</a:t>
            </a:r>
            <a:r>
              <a:rPr/>
              <a:t> </a:t>
            </a:r>
            <a:r>
              <a:rPr/>
              <a:t>star.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Pie</a:t>
            </a:r>
            <a:r>
              <a:rPr/>
              <a:t> </a:t>
            </a:r>
            <a:r>
              <a:rPr/>
              <a:t>Plot</a:t>
            </a:r>
          </a:p>
        </p:txBody>
      </p:sp>
      <p:pic>
        <p:nvPicPr>
          <p:cNvPr descr="Presentation_files/figure-pptx/unnamed-chunk-13-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70%</a:t>
            </a:r>
            <a:r>
              <a:rPr/>
              <a:t> </a:t>
            </a:r>
            <a:r>
              <a:rPr/>
              <a:t>accommodations</a:t>
            </a:r>
            <a:r>
              <a:rPr/>
              <a:t> </a:t>
            </a:r>
            <a:r>
              <a:rPr/>
              <a:t>are</a:t>
            </a:r>
            <a:r>
              <a:rPr/>
              <a:t> </a:t>
            </a:r>
            <a:r>
              <a:rPr/>
              <a:t>entrie</a:t>
            </a:r>
            <a:r>
              <a:rPr/>
              <a:t> </a:t>
            </a:r>
            <a:r>
              <a:rPr/>
              <a:t>home/apt.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14-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Most</a:t>
            </a:r>
            <a:r>
              <a:rPr/>
              <a:t> </a:t>
            </a:r>
            <a:r>
              <a:rPr/>
              <a:t>accommodations</a:t>
            </a:r>
            <a:r>
              <a:rPr/>
              <a:t> </a:t>
            </a:r>
            <a:r>
              <a:rPr/>
              <a:t>could</a:t>
            </a:r>
            <a:r>
              <a:rPr/>
              <a:t> </a:t>
            </a:r>
            <a:r>
              <a:rPr/>
              <a:t>include</a:t>
            </a:r>
            <a:r>
              <a:rPr/>
              <a:t> </a:t>
            </a:r>
            <a:r>
              <a:rPr/>
              <a:t>2</a:t>
            </a:r>
            <a:r>
              <a:rPr/>
              <a:t> </a:t>
            </a:r>
            <a:r>
              <a:rPr/>
              <a:t>persons.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16-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Kerrisdale</a:t>
            </a:r>
            <a:r>
              <a:rPr/>
              <a:t> </a:t>
            </a:r>
            <a:r>
              <a:rPr/>
              <a:t>has</a:t>
            </a:r>
            <a:r>
              <a:rPr/>
              <a:t> </a:t>
            </a:r>
            <a:r>
              <a:rPr/>
              <a:t>the</a:t>
            </a:r>
            <a:r>
              <a:rPr/>
              <a:t> </a:t>
            </a:r>
            <a:r>
              <a:rPr/>
              <a:t>highest</a:t>
            </a:r>
            <a:r>
              <a:rPr/>
              <a:t> </a:t>
            </a:r>
            <a:r>
              <a:rPr/>
              <a:t>price</a:t>
            </a:r>
            <a:r>
              <a:rPr/>
              <a:t> </a:t>
            </a:r>
            <a:r>
              <a:rPr/>
              <a:t>among</a:t>
            </a:r>
            <a:r>
              <a:rPr/>
              <a:t> </a:t>
            </a:r>
            <a:r>
              <a:rPr/>
              <a:t>neighborhoods.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17-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Entire</a:t>
            </a:r>
            <a:r>
              <a:rPr/>
              <a:t> </a:t>
            </a:r>
            <a:r>
              <a:rPr/>
              <a:t>home/apt</a:t>
            </a:r>
            <a:r>
              <a:rPr/>
              <a:t> </a:t>
            </a:r>
            <a:r>
              <a:rPr/>
              <a:t>is</a:t>
            </a:r>
            <a:r>
              <a:rPr/>
              <a:t> </a:t>
            </a:r>
            <a:r>
              <a:rPr/>
              <a:t>the</a:t>
            </a:r>
            <a:r>
              <a:rPr/>
              <a:t> </a:t>
            </a:r>
            <a:r>
              <a:rPr/>
              <a:t>most</a:t>
            </a:r>
            <a:r>
              <a:rPr/>
              <a:t> </a:t>
            </a:r>
            <a:r>
              <a:rPr/>
              <a:t>expensive</a:t>
            </a:r>
            <a:r>
              <a:rPr/>
              <a:t> </a:t>
            </a:r>
            <a:r>
              <a:rPr/>
              <a:t>room</a:t>
            </a:r>
            <a:r>
              <a:rPr/>
              <a:t> </a:t>
            </a:r>
            <a:r>
              <a:rPr/>
              <a:t>type.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a:t>
            </a:r>
          </a:p>
        </p:txBody>
      </p:sp>
      <p:pic>
        <p:nvPicPr>
          <p:cNvPr descr="price2.jpg" id="0" name="Picture 1"/>
          <p:cNvPicPr>
            <a:picLocks noGrp="1" noChangeAspect="1"/>
          </p:cNvPicPr>
          <p:nvPr/>
        </p:nvPicPr>
        <p:blipFill>
          <a:blip r:embed="rId2"/>
          <a:stretch>
            <a:fillRect/>
          </a:stretch>
        </p:blipFill>
        <p:spPr bwMode="auto">
          <a:xfrm>
            <a:off x="1333500" y="1600200"/>
            <a:ext cx="6464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Relatively</a:t>
            </a:r>
            <a:r>
              <a:rPr/>
              <a:t> </a:t>
            </a:r>
            <a:r>
              <a:rPr/>
              <a:t>expensive</a:t>
            </a:r>
            <a:r>
              <a:rPr/>
              <a:t> </a:t>
            </a:r>
            <a:r>
              <a:rPr/>
              <a:t>accommodations</a:t>
            </a:r>
            <a:r>
              <a:rPr/>
              <a:t> </a:t>
            </a:r>
            <a:r>
              <a:rPr/>
              <a:t>are</a:t>
            </a:r>
            <a:r>
              <a:rPr/>
              <a:t> </a:t>
            </a:r>
            <a:r>
              <a:rPr/>
              <a:t>in</a:t>
            </a:r>
            <a:r>
              <a:rPr/>
              <a:t> </a:t>
            </a:r>
            <a:r>
              <a:rPr/>
              <a:t>top</a:t>
            </a:r>
            <a:r>
              <a:rPr/>
              <a:t> </a:t>
            </a:r>
            <a:r>
              <a:rPr/>
              <a:t>left</a:t>
            </a:r>
            <a:r>
              <a:rPr/>
              <a:t> </a:t>
            </a:r>
            <a:r>
              <a:rPr/>
              <a:t>of</a:t>
            </a:r>
            <a:r>
              <a:rPr/>
              <a:t> </a:t>
            </a:r>
            <a:r>
              <a:rPr/>
              <a:t>Vancouver.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t>
            </a:r>
            <a:r>
              <a:rPr/>
              <a:t> </a:t>
            </a:r>
            <a:r>
              <a:rPr/>
              <a:t>Plot</a:t>
            </a:r>
          </a:p>
        </p:txBody>
      </p:sp>
      <p:pic>
        <p:nvPicPr>
          <p:cNvPr descr="Presentation_files/figure-pptx/unnamed-chunk-19-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Total</a:t>
            </a:r>
            <a:r>
              <a:rPr/>
              <a:t> </a:t>
            </a:r>
            <a:r>
              <a:rPr/>
              <a:t>crime</a:t>
            </a:r>
            <a:r>
              <a:rPr/>
              <a:t> </a:t>
            </a:r>
            <a:r>
              <a:rPr/>
              <a:t>frequency</a:t>
            </a:r>
            <a:r>
              <a:rPr/>
              <a:t> </a:t>
            </a:r>
            <a:r>
              <a:rPr/>
              <a:t>has</a:t>
            </a:r>
            <a:r>
              <a:rPr/>
              <a:t> </a:t>
            </a:r>
            <a:r>
              <a:rPr/>
              <a:t>already</a:t>
            </a:r>
            <a:r>
              <a:rPr/>
              <a:t> </a:t>
            </a:r>
            <a:r>
              <a:rPr/>
              <a:t>decreased</a:t>
            </a:r>
            <a:r>
              <a:rPr/>
              <a:t> </a:t>
            </a:r>
            <a:r>
              <a:rPr/>
              <a:t>a</a:t>
            </a:r>
            <a:r>
              <a:rPr/>
              <a:t> </a:t>
            </a:r>
            <a:r>
              <a:rPr/>
              <a:t>lot.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t>
            </a:r>
            <a:r>
              <a:rPr/>
              <a:t> </a:t>
            </a:r>
            <a:r>
              <a:rPr/>
              <a:t>Plot</a:t>
            </a:r>
          </a:p>
        </p:txBody>
      </p:sp>
      <p:pic>
        <p:nvPicPr>
          <p:cNvPr descr="Presentation_files/figure-pptx/unnamed-chunk-20-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All</a:t>
            </a:r>
            <a:r>
              <a:rPr/>
              <a:t> </a:t>
            </a:r>
            <a:r>
              <a:rPr/>
              <a:t>crime</a:t>
            </a:r>
            <a:r>
              <a:rPr/>
              <a:t> </a:t>
            </a:r>
            <a:r>
              <a:rPr/>
              <a:t>types</a:t>
            </a:r>
            <a:r>
              <a:rPr/>
              <a:t> </a:t>
            </a:r>
            <a:r>
              <a:rPr/>
              <a:t>has</a:t>
            </a:r>
            <a:r>
              <a:rPr/>
              <a:t> </a:t>
            </a:r>
            <a:r>
              <a:rPr/>
              <a:t>already</a:t>
            </a:r>
            <a:r>
              <a:rPr/>
              <a:t> </a:t>
            </a:r>
            <a:r>
              <a:rPr/>
              <a:t>dramatically</a:t>
            </a:r>
            <a:r>
              <a:rPr/>
              <a:t> </a:t>
            </a:r>
            <a:r>
              <a:rPr/>
              <a:t>decreased</a:t>
            </a:r>
            <a:r>
              <a:rPr/>
              <a:t> </a:t>
            </a:r>
            <a:r>
              <a:rPr/>
              <a:t>from</a:t>
            </a:r>
            <a:r>
              <a:rPr/>
              <a:t> </a:t>
            </a:r>
            <a:r>
              <a:rPr/>
              <a:t>2003</a:t>
            </a:r>
            <a:r>
              <a:rPr/>
              <a:t> </a:t>
            </a:r>
            <a:r>
              <a:rPr/>
              <a:t>to</a:t>
            </a:r>
            <a:r>
              <a:rPr/>
              <a:t> </a:t>
            </a:r>
            <a:r>
              <a:rPr/>
              <a:t>2017.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i="1"/>
              <a:t>Travel becomes more popular than before, because of releasing pressure during daily life. But traveler is likely to consider the price and quality of the accommodation as their first two concern. Furthermore, travelers need to concern their safety during the trip. Thus, this project is about the Airbnb’s price and the crime around the place.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i="1"/>
              <a:t>The most popular places for travelers are also have high crime rate. But from the survey, most crime is abour theft from vehicle instead of fatality. So, it is safe for travelers to live in. From the crime survey, it can be seen the total crime number has already decreased.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a:t>
            </a:r>
          </a:p>
        </p:txBody>
      </p:sp>
      <p:sp>
        <p:nvSpPr>
          <p:cNvPr id="3" name="Content Placeholder 2"/>
          <p:cNvSpPr>
            <a:spLocks noGrp="1"/>
          </p:cNvSpPr>
          <p:nvPr>
            <p:ph idx="1"/>
          </p:nvPr>
        </p:nvSpPr>
        <p:spPr/>
        <p:txBody>
          <a:bodyPr/>
          <a:lstStyle/>
          <a:p>
            <a:pPr lvl="0" marL="0" indent="0">
              <a:buNone/>
            </a:pPr>
            <a:r>
              <a:rPr>
                <a:hlinkClick r:id="rId2"/>
              </a:rPr>
              <a:t>http://tomslee.net</a:t>
            </a:r>
          </a:p>
          <a:p>
            <a:pPr lvl="0" marL="0" indent="0">
              <a:buNone/>
            </a:pPr>
            <a:r>
              <a:rPr>
                <a:hlinkClick r:id="rId3"/>
              </a:rPr>
              <a:t>https://en.wikipedia.org/wiki/Airbnb</a:t>
            </a:r>
          </a:p>
          <a:p>
            <a:pPr lvl="0" marL="0" indent="0">
              <a:buNone/>
            </a:pPr>
            <a:r>
              <a:rPr>
                <a:hlinkClick r:id="rId4"/>
              </a:rPr>
              <a:t>http://kaggle.com/wosaku/crime-in-vancouver/data</a:t>
            </a:r>
          </a:p>
          <a:p>
            <a:pPr lvl="0" marL="0" indent="0">
              <a:buNone/>
            </a:pPr>
            <a:r>
              <a:rPr>
                <a:hlinkClick r:id="rId5"/>
              </a:rPr>
              <a:t>http://map.googleapis.com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a:t>
            </a:r>
            <a:r>
              <a:rPr/>
              <a:t> </a:t>
            </a:r>
            <a:r>
              <a:rPr/>
              <a:t>Cloud</a:t>
            </a:r>
            <a:r>
              <a:rPr/>
              <a:t> </a:t>
            </a:r>
            <a:r>
              <a:rPr/>
              <a:t>for</a:t>
            </a:r>
            <a:r>
              <a:rPr/>
              <a:t> </a:t>
            </a:r>
            <a:r>
              <a:rPr/>
              <a:t>Airbnb</a:t>
            </a:r>
          </a:p>
        </p:txBody>
      </p:sp>
      <p:pic>
        <p:nvPicPr>
          <p:cNvPr descr="Presentation_files/figure-pptx/unnamed-chunk-3-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Most</a:t>
            </a:r>
            <a:r>
              <a:rPr/>
              <a:t> </a:t>
            </a:r>
            <a:r>
              <a:rPr/>
              <a:t>popular</a:t>
            </a:r>
            <a:r>
              <a:rPr/>
              <a:t> </a:t>
            </a:r>
            <a:r>
              <a:rPr/>
              <a:t>place</a:t>
            </a:r>
            <a:r>
              <a:rPr/>
              <a:t> </a:t>
            </a:r>
            <a:r>
              <a:rPr/>
              <a:t>is</a:t>
            </a:r>
            <a:r>
              <a:rPr/>
              <a:t> </a:t>
            </a:r>
            <a:r>
              <a:rPr/>
              <a:t>Downtown.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a:t>
            </a:r>
            <a:r>
              <a:rPr/>
              <a:t> </a:t>
            </a:r>
            <a:r>
              <a:rPr/>
              <a:t>Cloud</a:t>
            </a:r>
            <a:r>
              <a:rPr/>
              <a:t> </a:t>
            </a:r>
            <a:r>
              <a:rPr/>
              <a:t>for</a:t>
            </a:r>
            <a:r>
              <a:rPr/>
              <a:t> </a:t>
            </a:r>
            <a:r>
              <a:rPr/>
              <a:t>Crime</a:t>
            </a:r>
          </a:p>
        </p:txBody>
      </p:sp>
      <p:pic>
        <p:nvPicPr>
          <p:cNvPr descr="Presentation_files/figure-pptx/unnamed-chunk-4-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Highest</a:t>
            </a:r>
            <a:r>
              <a:rPr/>
              <a:t> </a:t>
            </a:r>
            <a:r>
              <a:rPr/>
              <a:t>crime</a:t>
            </a:r>
            <a:r>
              <a:rPr/>
              <a:t> </a:t>
            </a:r>
            <a:r>
              <a:rPr/>
              <a:t>rate</a:t>
            </a:r>
            <a:r>
              <a:rPr/>
              <a:t> </a:t>
            </a:r>
            <a:r>
              <a:rPr/>
              <a:t>is</a:t>
            </a:r>
            <a:r>
              <a:rPr/>
              <a:t> </a:t>
            </a:r>
            <a:r>
              <a:rPr/>
              <a:t>in</a:t>
            </a:r>
            <a:r>
              <a:rPr/>
              <a:t> </a:t>
            </a:r>
            <a:r>
              <a:rPr/>
              <a:t>Central,</a:t>
            </a:r>
            <a:r>
              <a:rPr/>
              <a:t> </a:t>
            </a:r>
            <a:r>
              <a:rPr/>
              <a:t>West</a:t>
            </a:r>
            <a:r>
              <a:rPr/>
              <a:t> </a:t>
            </a:r>
            <a:r>
              <a:rPr/>
              <a:t>End</a:t>
            </a:r>
            <a:r>
              <a:rPr/>
              <a:t> </a:t>
            </a:r>
            <a:r>
              <a:rPr/>
              <a:t>and</a:t>
            </a:r>
            <a:r>
              <a:rPr/>
              <a:t> </a:t>
            </a:r>
            <a:r>
              <a:rPr/>
              <a:t>Mount-Pleasant.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5-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Downtown</a:t>
            </a:r>
            <a:r>
              <a:rPr/>
              <a:t> </a:t>
            </a:r>
            <a:r>
              <a:rPr/>
              <a:t>has</a:t>
            </a:r>
            <a:r>
              <a:rPr/>
              <a:t> </a:t>
            </a:r>
            <a:r>
              <a:rPr/>
              <a:t>the</a:t>
            </a:r>
            <a:r>
              <a:rPr/>
              <a:t> </a:t>
            </a:r>
            <a:r>
              <a:rPr/>
              <a:t>most</a:t>
            </a:r>
            <a:r>
              <a:rPr/>
              <a:t> </a:t>
            </a:r>
            <a:r>
              <a:rPr/>
              <a:t>number</a:t>
            </a:r>
            <a:r>
              <a:rPr/>
              <a:t> </a:t>
            </a:r>
            <a:r>
              <a:rPr/>
              <a:t>of</a:t>
            </a:r>
            <a:r>
              <a:rPr/>
              <a:t> </a:t>
            </a:r>
            <a:r>
              <a:rPr/>
              <a:t>accommodations.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6-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Central</a:t>
            </a:r>
            <a:r>
              <a:rPr/>
              <a:t> </a:t>
            </a:r>
            <a:r>
              <a:rPr/>
              <a:t>has</a:t>
            </a:r>
            <a:r>
              <a:rPr/>
              <a:t> </a:t>
            </a:r>
            <a:r>
              <a:rPr/>
              <a:t>the</a:t>
            </a:r>
            <a:r>
              <a:rPr/>
              <a:t> </a:t>
            </a:r>
            <a:r>
              <a:rPr/>
              <a:t>highest</a:t>
            </a:r>
            <a:r>
              <a:rPr/>
              <a:t> </a:t>
            </a:r>
            <a:r>
              <a:rPr/>
              <a:t>number</a:t>
            </a:r>
            <a:r>
              <a:rPr/>
              <a:t> </a:t>
            </a:r>
            <a:r>
              <a:rPr/>
              <a:t>of</a:t>
            </a:r>
            <a:r>
              <a:rPr/>
              <a:t> </a:t>
            </a:r>
            <a:r>
              <a:rPr/>
              <a:t>crime.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Pie</a:t>
            </a:r>
            <a:r>
              <a:rPr/>
              <a:t> </a:t>
            </a:r>
            <a:r>
              <a:rPr/>
              <a:t>Plot</a:t>
            </a:r>
          </a:p>
        </p:txBody>
      </p:sp>
      <p:pic>
        <p:nvPicPr>
          <p:cNvPr descr="Presentation_files/figure-pptx/unnamed-chunk-7-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Theft</a:t>
            </a:r>
            <a:r>
              <a:rPr/>
              <a:t> </a:t>
            </a:r>
            <a:r>
              <a:rPr/>
              <a:t>from</a:t>
            </a:r>
            <a:r>
              <a:rPr/>
              <a:t> </a:t>
            </a:r>
            <a:r>
              <a:rPr/>
              <a:t>Vehicle</a:t>
            </a:r>
            <a:r>
              <a:rPr/>
              <a:t> </a:t>
            </a:r>
            <a:r>
              <a:rPr/>
              <a:t>has</a:t>
            </a:r>
            <a:r>
              <a:rPr/>
              <a:t> </a:t>
            </a:r>
            <a:r>
              <a:rPr/>
              <a:t>the</a:t>
            </a:r>
            <a:r>
              <a:rPr/>
              <a:t> </a:t>
            </a:r>
            <a:r>
              <a:rPr/>
              <a:t>highest</a:t>
            </a:r>
            <a:r>
              <a:rPr/>
              <a:t> </a:t>
            </a:r>
            <a:r>
              <a:rPr/>
              <a:t>crime</a:t>
            </a:r>
            <a:r>
              <a:rPr/>
              <a:t> </a:t>
            </a:r>
            <a:r>
              <a:rPr/>
              <a:t>frequency.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a:t>
            </a:r>
          </a:p>
        </p:txBody>
      </p:sp>
      <p:pic>
        <p:nvPicPr>
          <p:cNvPr descr="Presentation_files/figure-pptx/unnamed-chunk-8-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Downtown</a:t>
            </a:r>
            <a:r>
              <a:rPr/>
              <a:t> </a:t>
            </a:r>
            <a:r>
              <a:rPr/>
              <a:t>has</a:t>
            </a:r>
            <a:r>
              <a:rPr/>
              <a:t> </a:t>
            </a:r>
            <a:r>
              <a:rPr/>
              <a:t>the</a:t>
            </a:r>
            <a:r>
              <a:rPr/>
              <a:t> </a:t>
            </a:r>
            <a:r>
              <a:rPr/>
              <a:t>highest</a:t>
            </a:r>
            <a:r>
              <a:rPr/>
              <a:t> </a:t>
            </a:r>
            <a:r>
              <a:rPr/>
              <a:t>crime</a:t>
            </a:r>
            <a:r>
              <a:rPr/>
              <a:t> </a:t>
            </a:r>
            <a:r>
              <a:rPr/>
              <a:t>rate</a:t>
            </a:r>
            <a:r>
              <a:rPr/>
              <a:t> </a:t>
            </a:r>
            <a:r>
              <a:rPr/>
              <a:t>for</a:t>
            </a:r>
            <a:r>
              <a:rPr/>
              <a:t> </a:t>
            </a:r>
            <a:r>
              <a:rPr/>
              <a:t>theft</a:t>
            </a:r>
            <a:r>
              <a:rPr/>
              <a:t> </a:t>
            </a:r>
            <a:r>
              <a:rPr/>
              <a:t>from</a:t>
            </a:r>
            <a:r>
              <a:rPr/>
              <a:t> </a:t>
            </a:r>
            <a:r>
              <a:rPr/>
              <a:t>vehicle.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a:t>
            </a:r>
          </a:p>
        </p:txBody>
      </p:sp>
      <p:pic>
        <p:nvPicPr>
          <p:cNvPr descr="Presentation_files/figure-pptx/unnamed-chunk-9-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Theft</a:t>
            </a:r>
            <a:r>
              <a:rPr/>
              <a:t> </a:t>
            </a:r>
            <a:r>
              <a:rPr/>
              <a:t>from</a:t>
            </a:r>
            <a:r>
              <a:rPr/>
              <a:t> </a:t>
            </a:r>
            <a:r>
              <a:rPr/>
              <a:t>vehicle</a:t>
            </a:r>
            <a:r>
              <a:rPr/>
              <a:t> </a:t>
            </a:r>
            <a:r>
              <a:rPr/>
              <a:t>have</a:t>
            </a:r>
            <a:r>
              <a:rPr/>
              <a:t> </a:t>
            </a:r>
            <a:r>
              <a:rPr/>
              <a:t>the</a:t>
            </a:r>
            <a:r>
              <a:rPr/>
              <a:t> </a:t>
            </a:r>
            <a:r>
              <a:rPr/>
              <a:t>highest</a:t>
            </a:r>
            <a:r>
              <a:rPr/>
              <a:t> </a:t>
            </a:r>
            <a:r>
              <a:rPr/>
              <a:t>rate</a:t>
            </a:r>
            <a:r>
              <a:rPr/>
              <a:t> </a:t>
            </a:r>
            <a:r>
              <a:rPr/>
              <a:t>in</a:t>
            </a:r>
            <a:r>
              <a:rPr/>
              <a:t> </a:t>
            </a:r>
            <a:r>
              <a:rPr/>
              <a:t>top</a:t>
            </a:r>
            <a:r>
              <a:rPr/>
              <a:t> </a:t>
            </a:r>
            <a:r>
              <a:rPr/>
              <a:t>five</a:t>
            </a:r>
            <a:r>
              <a:rPr/>
              <a:t> </a:t>
            </a:r>
            <a:r>
              <a:rPr/>
              <a:t>crime</a:t>
            </a:r>
            <a:r>
              <a:rPr/>
              <a:t> </a:t>
            </a:r>
            <a:r>
              <a:rPr/>
              <a:t>rate</a:t>
            </a:r>
            <a:r>
              <a:rPr/>
              <a:t> </a:t>
            </a:r>
            <a:r>
              <a:rPr/>
              <a:t>neighbourhoods.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and Crime report in Vancouver</dc:title>
  <dc:creator>Shangchen Han</dc:creator>
  <cp:keywords/>
  <dcterms:created xsi:type="dcterms:W3CDTF">2019-12-17T01:02:57Z</dcterms:created>
  <dcterms:modified xsi:type="dcterms:W3CDTF">2019-12-17T01:02:57Z</dcterms:modified>
</cp:coreProperties>
</file>