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2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60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4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99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1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150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60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6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8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6A2C9-9894-4DF2-AF4D-870EB97B91ED}" type="datetimeFigureOut">
              <a:rPr lang="ko-KR" altLang="en-US" smtClean="0"/>
              <a:t>2025-02-19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6B5C4-EBA6-48BB-88BB-902A8161BF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64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388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7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2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08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PC06-15</dc:creator>
  <cp:lastModifiedBy>PC06-15</cp:lastModifiedBy>
  <cp:revision>3</cp:revision>
  <dcterms:created xsi:type="dcterms:W3CDTF">2025-02-19T09:30:05Z</dcterms:created>
  <dcterms:modified xsi:type="dcterms:W3CDTF">2025-02-19T10:28:43Z</dcterms:modified>
</cp:coreProperties>
</file>