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9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A2C9-9894-4DF2-AF4D-870EB97B91E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3</cp:revision>
  <dcterms:created xsi:type="dcterms:W3CDTF">2025-02-19T09:30:05Z</dcterms:created>
  <dcterms:modified xsi:type="dcterms:W3CDTF">2025-02-24T01:11:22Z</dcterms:modified>
</cp:coreProperties>
</file>