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7" r:id="rId2"/>
    <p:sldId id="311" r:id="rId3"/>
    <p:sldId id="303" r:id="rId4"/>
    <p:sldId id="304" r:id="rId5"/>
    <p:sldId id="305" r:id="rId6"/>
    <p:sldId id="306" r:id="rId7"/>
    <p:sldId id="308" r:id="rId8"/>
    <p:sldId id="309" r:id="rId9"/>
    <p:sldId id="31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5BEFE-289F-4EA0-B0C2-83ACAFB92405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39CF4-2313-4375-9440-A57B39BF9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2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01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7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9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9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3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8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8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C0A9-4544-481A-9291-29D7A8EEA56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6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PC06-15</dc:creator>
  <cp:lastModifiedBy>PC06-15</cp:lastModifiedBy>
  <cp:revision>35</cp:revision>
  <dcterms:created xsi:type="dcterms:W3CDTF">2025-01-09T11:47:29Z</dcterms:created>
  <dcterms:modified xsi:type="dcterms:W3CDTF">2025-02-24T01:44:53Z</dcterms:modified>
</cp:coreProperties>
</file>