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C0A9-4544-481A-9291-29D7A8EEA56C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9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1</cp:revision>
  <dcterms:created xsi:type="dcterms:W3CDTF">2025-01-09T11:47:29Z</dcterms:created>
  <dcterms:modified xsi:type="dcterms:W3CDTF">2025-01-09T11:47:46Z</dcterms:modified>
</cp:coreProperties>
</file>