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71" r:id="rId5"/>
    <p:sldId id="269" r:id="rId6"/>
    <p:sldId id="270" r:id="rId7"/>
    <p:sldId id="272" r:id="rId8"/>
    <p:sldId id="27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01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7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79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51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79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83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8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8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AC0A9-4544-481A-9291-29D7A8EEA56C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96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" y="0"/>
            <a:ext cx="12190771" cy="68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2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" y="0"/>
            <a:ext cx="12190770" cy="68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0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" y="0"/>
            <a:ext cx="12190771" cy="68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0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" y="0"/>
            <a:ext cx="12190771" cy="68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5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" y="0"/>
            <a:ext cx="12190771" cy="68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2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" y="0"/>
            <a:ext cx="12190771" cy="68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4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" y="0"/>
            <a:ext cx="12190771" cy="68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" y="0"/>
            <a:ext cx="12189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4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PC06-15</dc:creator>
  <cp:lastModifiedBy>PC06-15</cp:lastModifiedBy>
  <cp:revision>11</cp:revision>
  <dcterms:created xsi:type="dcterms:W3CDTF">2025-01-09T11:47:29Z</dcterms:created>
  <dcterms:modified xsi:type="dcterms:W3CDTF">2025-02-03T06:41:40Z</dcterms:modified>
</cp:coreProperties>
</file>