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6" d="100"/>
          <a:sy n="96" d="100"/>
        </p:scale>
        <p:origin x="-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C0A9-4544-481A-9291-29D7A8EEA56C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0065-F3DE-4A70-BC04-FC41BD9DA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6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9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" y="0"/>
            <a:ext cx="1218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" y="0"/>
            <a:ext cx="12190771" cy="68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2</cp:revision>
  <dcterms:created xsi:type="dcterms:W3CDTF">2025-01-09T11:47:29Z</dcterms:created>
  <dcterms:modified xsi:type="dcterms:W3CDTF">2025-01-21T00:56:16Z</dcterms:modified>
</cp:coreProperties>
</file>