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1" r:id="rId8"/>
    <p:sldId id="259" r:id="rId9"/>
    <p:sldId id="263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8585"/>
    <a:srgbClr val="FF0D0D"/>
    <a:srgbClr val="0296AA"/>
    <a:srgbClr val="FFEC61"/>
    <a:srgbClr val="FAF8A0"/>
    <a:srgbClr val="FFFF99"/>
    <a:srgbClr val="03BAD3"/>
    <a:srgbClr val="8F45C7"/>
    <a:srgbClr val="029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 autoAdjust="0"/>
    <p:restoredTop sz="94660"/>
  </p:normalViewPr>
  <p:slideViewPr>
    <p:cSldViewPr>
      <p:cViewPr varScale="1">
        <p:scale>
          <a:sx n="81" d="100"/>
          <a:sy n="81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0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8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1DA5-F2AC-41FA-8DF8-726C1FE0A7D0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EB96-581A-4A80-B474-4A1D6D4B3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err="1"/>
              <a:t>Wiked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7080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" y="1268760"/>
            <a:ext cx="417646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레벨업</a:t>
            </a:r>
            <a:r>
              <a:rPr lang="ko-KR" altLang="en-US" sz="2800" dirty="0" err="1">
                <a:solidFill>
                  <a:schemeClr val="bg1"/>
                </a:solidFill>
              </a:rPr>
              <a:t>을</a:t>
            </a:r>
            <a:r>
              <a:rPr lang="ko-KR" altLang="en-US" sz="2800" dirty="0">
                <a:solidFill>
                  <a:schemeClr val="bg1"/>
                </a:solidFill>
              </a:rPr>
              <a:t> 하고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>
                <a:solidFill>
                  <a:schemeClr val="bg1"/>
                </a:solidFill>
              </a:rPr>
              <a:t>아이템</a:t>
            </a:r>
            <a:r>
              <a:rPr lang="ko-KR" altLang="en-US" sz="2800" dirty="0">
                <a:solidFill>
                  <a:schemeClr val="bg1"/>
                </a:solidFill>
              </a:rPr>
              <a:t>을 장착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528392" cy="424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53019"/>
              </p:ext>
            </p:extLst>
          </p:nvPr>
        </p:nvGraphicFramePr>
        <p:xfrm>
          <a:off x="1835696" y="836712"/>
          <a:ext cx="6138199" cy="5747641"/>
        </p:xfrm>
        <a:graphic>
          <a:graphicData uri="http://schemas.openxmlformats.org/drawingml/2006/table">
            <a:tbl>
              <a:tblPr/>
              <a:tblGrid>
                <a:gridCol w="136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타 이 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Wiked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장 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RPG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게임방식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쿼터뷰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 형식의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Hack</a:t>
                      </a:r>
                      <a:r>
                        <a:rPr lang="en-US" altLang="ko-KR" sz="180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 and Slash</a:t>
                      </a:r>
                      <a:r>
                        <a:rPr lang="ko-KR" altLang="en-US" sz="1800" kern="0" spc="0" baseline="0" dirty="0">
                          <a:solidFill>
                            <a:srgbClr val="000000"/>
                          </a:solidFill>
                          <a:effectLst/>
                        </a:rPr>
                        <a:t>형 게임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9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벤치마킹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디아블로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아르피엘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던전 앤 파이터</a:t>
                      </a: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2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타 겟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7F7F7F"/>
                          </a:solidFill>
                          <a:effectLst/>
                          <a:latin typeface="한컴 윤고딕 230"/>
                        </a:rPr>
                        <a:t>10~20</a:t>
                      </a:r>
                      <a:r>
                        <a:rPr lang="ko-KR" altLang="en-US" sz="1800" kern="0" spc="0" dirty="0">
                          <a:solidFill>
                            <a:srgbClr val="7F7F7F"/>
                          </a:solidFill>
                          <a:effectLst/>
                          <a:ea typeface="한컴 윤고딕 230"/>
                        </a:rPr>
                        <a:t>대</a:t>
                      </a:r>
                      <a:r>
                        <a:rPr lang="ko-KR" altLang="en-US" sz="1800" kern="0" spc="0" baseline="0" dirty="0">
                          <a:solidFill>
                            <a:srgbClr val="7F7F7F"/>
                          </a:solidFill>
                          <a:effectLst/>
                          <a:ea typeface="한컴 윤고딕 230"/>
                        </a:rPr>
                        <a:t> </a:t>
                      </a:r>
                      <a:r>
                        <a:rPr lang="en-US" altLang="ko-KR" sz="1800" kern="0" spc="0" baseline="0" dirty="0">
                          <a:solidFill>
                            <a:srgbClr val="7F7F7F"/>
                          </a:solidFill>
                          <a:effectLst/>
                          <a:ea typeface="한컴 윤고딕 230"/>
                        </a:rPr>
                        <a:t>RPG</a:t>
                      </a:r>
                      <a:r>
                        <a:rPr lang="ko-KR" altLang="en-US" sz="1800" kern="0" spc="0" baseline="0" dirty="0">
                          <a:solidFill>
                            <a:srgbClr val="7F7F7F"/>
                          </a:solidFill>
                          <a:effectLst/>
                          <a:ea typeface="한컴 윤고딕 230"/>
                        </a:rPr>
                        <a:t>게임 선호군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1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4C4C4C"/>
                          </a:solidFill>
                          <a:effectLst/>
                          <a:ea typeface="한컴 윤고딕 240"/>
                        </a:rPr>
                        <a:t>중심요소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던전을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 돌아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레벨업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아이템 획득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더 높은 단계로 도달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581" marR="64581" marT="17855" marB="178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3363" y="1593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67228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9320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벤치마킹</a:t>
            </a:r>
          </a:p>
        </p:txBody>
      </p:sp>
    </p:spTree>
    <p:extLst>
      <p:ext uri="{BB962C8B-B14F-4D97-AF65-F5344CB8AC3E}">
        <p14:creationId xmlns:p14="http://schemas.microsoft.com/office/powerpoint/2010/main" val="24840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124744"/>
            <a:ext cx="8892480" cy="527736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57" y="4755780"/>
            <a:ext cx="1422222" cy="1409524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20641774">
            <a:off x="2099918" y="4192401"/>
            <a:ext cx="2449969" cy="294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46589" y="4626462"/>
            <a:ext cx="262968" cy="24144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22653" y="4890646"/>
            <a:ext cx="7793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Click !</a:t>
            </a: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2250645" y="5085184"/>
            <a:ext cx="103771" cy="17180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29082" y="46641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클릭한 곳으로 움직인다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3055" y="511093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드래그 하는 경우 해당 위치로 계속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46856" y="-21105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캐릭터 이동</a:t>
            </a:r>
          </a:p>
        </p:txBody>
      </p:sp>
    </p:spTree>
    <p:extLst>
      <p:ext uri="{BB962C8B-B14F-4D97-AF65-F5344CB8AC3E}">
        <p14:creationId xmlns:p14="http://schemas.microsoft.com/office/powerpoint/2010/main" val="22231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캐릭터 스킬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2" y="1124744"/>
            <a:ext cx="8873556" cy="5371156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89450" y="4510910"/>
            <a:ext cx="22916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입력시간 중 추가 </a:t>
            </a:r>
            <a:r>
              <a:rPr lang="ko-KR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</a:t>
            </a:r>
            <a:r>
              <a:rPr lang="ko-KR" alt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전</a:t>
            </a:r>
            <a:r>
              <a:rPr lang="en-US" altLang="ko-KR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</a:p>
        </p:txBody>
      </p:sp>
      <p:sp>
        <p:nvSpPr>
          <p:cNvPr id="8" name="왼쪽 화살표 7"/>
          <p:cNvSpPr/>
          <p:nvPr/>
        </p:nvSpPr>
        <p:spPr>
          <a:xfrm>
            <a:off x="3773202" y="3202769"/>
            <a:ext cx="541568" cy="294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4D6464-DB0F-449C-A86F-C5AC818C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733256"/>
            <a:ext cx="1728192" cy="488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146E64-AA8C-4267-9D59-E311A07FD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302078"/>
            <a:ext cx="37719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00FDB3-1E00-4915-A7D6-42EEFCBF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685" y="5091029"/>
            <a:ext cx="864096" cy="447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0B46F0-A817-4115-BEED-3A6245B1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183" y="4874775"/>
            <a:ext cx="1181100" cy="371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5B10E1-B75C-436A-A43F-C827732EF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608" y="4924341"/>
            <a:ext cx="133350" cy="3333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63888" y="5698864"/>
            <a:ext cx="1809098" cy="52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46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94658"/>
            <a:ext cx="8803592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5" name="타원 4"/>
          <p:cNvSpPr/>
          <p:nvPr/>
        </p:nvSpPr>
        <p:spPr>
          <a:xfrm>
            <a:off x="3968447" y="1669952"/>
            <a:ext cx="5014657" cy="366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5716" y="1548932"/>
            <a:ext cx="1490844" cy="69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튜토리얼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95716" y="3133108"/>
            <a:ext cx="1490844" cy="69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주둔지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95716" y="4744085"/>
            <a:ext cx="1490844" cy="69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 err="1"/>
              <a:t>던전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1138" y="2204864"/>
            <a:ext cx="0" cy="89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862424" y="3859926"/>
            <a:ext cx="0" cy="85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726520" y="3825044"/>
            <a:ext cx="0" cy="3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04281" y="2169907"/>
            <a:ext cx="2236267" cy="76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채집 </a:t>
            </a:r>
            <a:r>
              <a:rPr lang="en-US" altLang="ko-KR" dirty="0"/>
              <a:t>/ </a:t>
            </a:r>
            <a:r>
              <a:rPr lang="ko-KR" altLang="en-US" dirty="0"/>
              <a:t>제작 시스템</a:t>
            </a:r>
          </a:p>
        </p:txBody>
      </p:sp>
      <p:cxnSp>
        <p:nvCxnSpPr>
          <p:cNvPr id="13" name="직선 화살표 연결선 12"/>
          <p:cNvCxnSpPr>
            <a:stCxn id="7" idx="3"/>
            <a:endCxn id="12" idx="1"/>
          </p:cNvCxnSpPr>
          <p:nvPr/>
        </p:nvCxnSpPr>
        <p:spPr>
          <a:xfrm flipV="1">
            <a:off x="4086560" y="2550490"/>
            <a:ext cx="1217721" cy="928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04281" y="3068853"/>
            <a:ext cx="2236267" cy="76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퀘스트</a:t>
            </a:r>
            <a:r>
              <a:rPr lang="ko-KR" altLang="en-US" dirty="0"/>
              <a:t> 수락 </a:t>
            </a:r>
            <a:r>
              <a:rPr lang="en-US" altLang="ko-KR" dirty="0"/>
              <a:t>/ </a:t>
            </a:r>
            <a:r>
              <a:rPr lang="ko-KR" altLang="en-US" dirty="0"/>
              <a:t>완료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 flipV="1">
            <a:off x="4086560" y="3449436"/>
            <a:ext cx="1217721" cy="29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99491" y="3980671"/>
            <a:ext cx="2236267" cy="76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던전</a:t>
            </a:r>
            <a:r>
              <a:rPr lang="ko-KR" altLang="en-US" dirty="0"/>
              <a:t> 입장</a:t>
            </a:r>
          </a:p>
        </p:txBody>
      </p:sp>
      <p:cxnSp>
        <p:nvCxnSpPr>
          <p:cNvPr id="17" name="직선 화살표 연결선 16"/>
          <p:cNvCxnSpPr>
            <a:stCxn id="7" idx="3"/>
            <a:endCxn id="16" idx="1"/>
          </p:cNvCxnSpPr>
          <p:nvPr/>
        </p:nvCxnSpPr>
        <p:spPr>
          <a:xfrm>
            <a:off x="4086560" y="3479076"/>
            <a:ext cx="1212931" cy="8821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259" y="3933056"/>
            <a:ext cx="274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주둔지 </a:t>
            </a:r>
            <a:r>
              <a:rPr lang="en-US" altLang="ko-KR" dirty="0"/>
              <a:t>/ </a:t>
            </a:r>
            <a:r>
              <a:rPr lang="ko-KR" altLang="en-US" dirty="0"/>
              <a:t>던전 간 이동은</a:t>
            </a:r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의 전환으로 구현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74905" y="3315464"/>
            <a:ext cx="899115" cy="32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25934" y="4778967"/>
            <a:ext cx="1097994" cy="59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0548" y="4187696"/>
            <a:ext cx="2061772" cy="32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66508" y="-24340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게임의 기본 흐름</a:t>
            </a:r>
          </a:p>
        </p:txBody>
      </p:sp>
    </p:spTree>
    <p:extLst>
      <p:ext uri="{BB962C8B-B14F-4D97-AF65-F5344CB8AC3E}">
        <p14:creationId xmlns:p14="http://schemas.microsoft.com/office/powerpoint/2010/main" val="130076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588224" y="4220775"/>
            <a:ext cx="2088232" cy="253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Inventory</a:t>
            </a:r>
          </a:p>
          <a:p>
            <a:pPr algn="ctr"/>
            <a:r>
              <a:rPr lang="en-US" altLang="ko-KR" dirty="0" err="1"/>
              <a:t>SkillUI</a:t>
            </a:r>
            <a:endParaRPr lang="en-US" altLang="ko-KR" dirty="0"/>
          </a:p>
          <a:p>
            <a:pPr algn="ctr"/>
            <a:r>
              <a:rPr lang="en-US" altLang="ko-KR" dirty="0" err="1"/>
              <a:t>StatusUI</a:t>
            </a:r>
            <a:endParaRPr lang="en-US" altLang="ko-KR" dirty="0"/>
          </a:p>
          <a:p>
            <a:pPr algn="ctr"/>
            <a:r>
              <a:rPr lang="en-US" altLang="ko-KR" dirty="0" err="1"/>
              <a:t>EnterDungeon</a:t>
            </a:r>
            <a:endParaRPr lang="en-US" altLang="ko-KR" dirty="0"/>
          </a:p>
          <a:p>
            <a:pPr algn="ctr"/>
            <a:r>
              <a:rPr lang="en-US" altLang="ko-KR" dirty="0" err="1"/>
              <a:t>DeathPopUp</a:t>
            </a:r>
            <a:endParaRPr lang="en-US" altLang="ko-KR" dirty="0"/>
          </a:p>
          <a:p>
            <a:pPr algn="ctr"/>
            <a:r>
              <a:rPr lang="en-US" altLang="ko-KR" dirty="0" err="1"/>
              <a:t>QuickStatus</a:t>
            </a:r>
            <a:endParaRPr lang="en-US" altLang="ko-KR" dirty="0"/>
          </a:p>
          <a:p>
            <a:pPr algn="ctr"/>
            <a:r>
              <a:rPr lang="en-US" altLang="ko-KR" dirty="0" err="1"/>
              <a:t>QuickSkill</a:t>
            </a:r>
            <a:endParaRPr lang="en-US" altLang="ko-KR" dirty="0"/>
          </a:p>
          <a:p>
            <a:pPr algn="ctr"/>
            <a:r>
              <a:rPr lang="en-US" altLang="ko-KR" dirty="0" err="1"/>
              <a:t>QuickSlot</a:t>
            </a:r>
            <a:endParaRPr lang="en-US" altLang="ko-KR" dirty="0"/>
          </a:p>
          <a:p>
            <a:pPr algn="ctr"/>
            <a:r>
              <a:rPr lang="en-US" altLang="ko-KR" dirty="0" err="1"/>
              <a:t>ExpGauge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7505" y="1494077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Controller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1640" y="28357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</a:t>
            </a:r>
          </a:p>
          <a:p>
            <a:pPr algn="ctr"/>
            <a:r>
              <a:rPr lang="en-US" altLang="ko-KR" dirty="0"/>
              <a:t>Faye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67744" y="422077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</a:t>
            </a:r>
          </a:p>
          <a:p>
            <a:pPr algn="ctr"/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536" y="422077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Weapon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8" idx="1"/>
            <a:endCxn id="9" idx="0"/>
          </p:cNvCxnSpPr>
          <p:nvPr/>
        </p:nvCxnSpPr>
        <p:spPr>
          <a:xfrm rot="10800000" flipV="1">
            <a:off x="2123729" y="1854116"/>
            <a:ext cx="933777" cy="981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11" idx="0"/>
          </p:cNvCxnSpPr>
          <p:nvPr/>
        </p:nvCxnSpPr>
        <p:spPr>
          <a:xfrm flipH="1">
            <a:off x="1187624" y="3555780"/>
            <a:ext cx="936104" cy="6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0" idx="0"/>
          </p:cNvCxnSpPr>
          <p:nvPr/>
        </p:nvCxnSpPr>
        <p:spPr>
          <a:xfrm>
            <a:off x="2123728" y="3555780"/>
            <a:ext cx="936104" cy="6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55502" y="281046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8" idx="3"/>
            <a:endCxn id="15" idx="0"/>
          </p:cNvCxnSpPr>
          <p:nvPr/>
        </p:nvCxnSpPr>
        <p:spPr>
          <a:xfrm>
            <a:off x="4641681" y="1854117"/>
            <a:ext cx="805909" cy="956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55502" y="4211335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Extra </a:t>
            </a:r>
          </a:p>
          <a:p>
            <a:pPr algn="ctr"/>
            <a:r>
              <a:rPr lang="en-US" altLang="ko-KR" dirty="0"/>
              <a:t>Element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5" idx="2"/>
            <a:endCxn id="17" idx="0"/>
          </p:cNvCxnSpPr>
          <p:nvPr/>
        </p:nvCxnSpPr>
        <p:spPr>
          <a:xfrm>
            <a:off x="5447590" y="3530542"/>
            <a:ext cx="0" cy="68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06855" y="974856"/>
            <a:ext cx="42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중앙에서 모든 입력을 제어하고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235076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캐릭터는 받은 입력에 따라 제어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8933" y="1542047"/>
            <a:ext cx="3409908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 UI</a:t>
            </a:r>
            <a:r>
              <a:rPr lang="ko-KR" altLang="en-US" sz="1500" dirty="0"/>
              <a:t>는 입력에 따라 열리는 창의 경우 </a:t>
            </a:r>
            <a:endParaRPr lang="en-US" altLang="ko-KR" sz="1500" dirty="0"/>
          </a:p>
          <a:p>
            <a:r>
              <a:rPr lang="ko-KR" altLang="en-US" sz="1500" dirty="0"/>
              <a:t>  입력으로 제어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  즉시 업데이트가 필요한 경우 </a:t>
            </a:r>
            <a:endParaRPr lang="en-US" altLang="ko-KR" sz="1500" dirty="0"/>
          </a:p>
          <a:p>
            <a:r>
              <a:rPr lang="en-US" altLang="ko-KR" sz="1500" dirty="0"/>
              <a:t>  Controller</a:t>
            </a:r>
            <a:r>
              <a:rPr lang="ko-KR" altLang="en-US" sz="1500" dirty="0"/>
              <a:t>에서 업데이트 처리</a:t>
            </a:r>
            <a:endParaRPr lang="en-US" altLang="ko-KR" sz="1500" dirty="0"/>
          </a:p>
          <a:p>
            <a:endParaRPr lang="ko-KR" altLang="en-US" dirty="0"/>
          </a:p>
        </p:txBody>
      </p:sp>
      <p:cxnSp>
        <p:nvCxnSpPr>
          <p:cNvPr id="22" name="직선 화살표 연결선 21"/>
          <p:cNvCxnSpPr>
            <a:stCxn id="10" idx="3"/>
            <a:endCxn id="15" idx="1"/>
          </p:cNvCxnSpPr>
          <p:nvPr/>
        </p:nvCxnSpPr>
        <p:spPr>
          <a:xfrm flipV="1">
            <a:off x="3851920" y="3170502"/>
            <a:ext cx="803582" cy="141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27384"/>
            <a:ext cx="7704856" cy="724942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던전에</a:t>
            </a:r>
            <a:r>
              <a:rPr lang="ko-KR" altLang="en-US" sz="2800" dirty="0">
                <a:solidFill>
                  <a:schemeClr val="bg1"/>
                </a:solidFill>
              </a:rPr>
              <a:t> 입장하여 </a:t>
            </a:r>
            <a:r>
              <a:rPr lang="ko-KR" altLang="en-US" sz="2800" dirty="0" err="1">
                <a:solidFill>
                  <a:schemeClr val="bg1"/>
                </a:solidFill>
              </a:rPr>
              <a:t>몬스터를</a:t>
            </a:r>
            <a:r>
              <a:rPr lang="ko-KR" altLang="en-US" sz="2800" dirty="0">
                <a:solidFill>
                  <a:schemeClr val="bg1"/>
                </a:solidFill>
              </a:rPr>
              <a:t> 잡자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640960" cy="41764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616" y="5157192"/>
            <a:ext cx="6473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주둔지의 경우 </a:t>
            </a:r>
            <a:endParaRPr lang="en-US" altLang="ko-KR" dirty="0"/>
          </a:p>
          <a:p>
            <a:r>
              <a:rPr lang="ko-KR" altLang="en-US" dirty="0"/>
              <a:t> 몇 가지 오브젝트를 배치하여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던전입장시에 주둔지에 </a:t>
            </a:r>
            <a:r>
              <a:rPr lang="ko-KR" altLang="en-US" dirty="0" err="1"/>
              <a:t>있는게시판을</a:t>
            </a:r>
            <a:r>
              <a:rPr lang="ko-KR" altLang="en-US" dirty="0"/>
              <a:t> 선택해서 입장한다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95736" y="3878123"/>
            <a:ext cx="360040" cy="1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56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27584" y="-27384"/>
            <a:ext cx="77048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solidFill>
                  <a:schemeClr val="bg1"/>
                </a:solidFill>
              </a:rPr>
              <a:t>콤보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2900" dirty="0">
                <a:solidFill>
                  <a:schemeClr val="bg1"/>
                </a:solidFill>
              </a:rPr>
              <a:t>시스템으로</a:t>
            </a:r>
            <a:r>
              <a:rPr lang="ko-KR" altLang="en-US" sz="3200" dirty="0">
                <a:solidFill>
                  <a:schemeClr val="bg1"/>
                </a:solidFill>
              </a:rPr>
              <a:t> 더 강한 </a:t>
            </a:r>
            <a:r>
              <a:rPr lang="ko-KR" altLang="en-US" sz="2900" dirty="0" err="1">
                <a:solidFill>
                  <a:schemeClr val="bg1"/>
                </a:solidFill>
              </a:rPr>
              <a:t>스킬을</a:t>
            </a:r>
            <a:r>
              <a:rPr lang="en-US" altLang="ko-KR" sz="2900" dirty="0">
                <a:solidFill>
                  <a:schemeClr val="bg1"/>
                </a:solidFill>
              </a:rPr>
              <a:t>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2E3E3A-F0A7-4E42-89EF-3013DB40020F}"/>
              </a:ext>
            </a:extLst>
          </p:cNvPr>
          <p:cNvGrpSpPr/>
          <p:nvPr/>
        </p:nvGrpSpPr>
        <p:grpSpPr>
          <a:xfrm>
            <a:off x="432049" y="1268760"/>
            <a:ext cx="8316415" cy="3456384"/>
            <a:chOff x="1" y="1268760"/>
            <a:chExt cx="9036495" cy="345638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268760"/>
              <a:ext cx="4572000" cy="3456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1" y="1268760"/>
              <a:ext cx="4464495" cy="3456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96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D214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178</Words>
  <Application>Microsoft Office PowerPoint</Application>
  <PresentationFormat>화면 슬라이드 쇼(4:3)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한컴 윤고딕 230</vt:lpstr>
      <vt:lpstr>한컴 윤고딕 240</vt:lpstr>
      <vt:lpstr>Arial</vt:lpstr>
      <vt:lpstr>Office 테마</vt:lpstr>
      <vt:lpstr>Wiked</vt:lpstr>
      <vt:lpstr>PowerPoint 프레젠테이션</vt:lpstr>
      <vt:lpstr>벤치마킹</vt:lpstr>
      <vt:lpstr>캐릭터 이동</vt:lpstr>
      <vt:lpstr>캐릭터 스킬</vt:lpstr>
      <vt:lpstr>게임의 기본 흐름</vt:lpstr>
      <vt:lpstr>PowerPoint 프레젠테이션</vt:lpstr>
      <vt:lpstr>던전에 입장하여 몬스터를 잡자!</vt:lpstr>
      <vt:lpstr>PowerPoint 프레젠테이션</vt:lpstr>
      <vt:lpstr>레벨업을 하고, 아이템을 장착!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pc</cp:lastModifiedBy>
  <cp:revision>102</cp:revision>
  <dcterms:created xsi:type="dcterms:W3CDTF">2016-12-08T14:39:17Z</dcterms:created>
  <dcterms:modified xsi:type="dcterms:W3CDTF">2018-01-21T09:52:32Z</dcterms:modified>
</cp:coreProperties>
</file>