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74" r:id="rId5"/>
    <p:sldId id="266" r:id="rId6"/>
    <p:sldId id="267" r:id="rId7"/>
    <p:sldId id="265" r:id="rId8"/>
    <p:sldId id="261" r:id="rId9"/>
    <p:sldId id="259" r:id="rId10"/>
    <p:sldId id="263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FE"/>
    <a:srgbClr val="0091FE"/>
    <a:srgbClr val="FF2121"/>
    <a:srgbClr val="FF8585"/>
    <a:srgbClr val="FF0D0D"/>
    <a:srgbClr val="0296AA"/>
    <a:srgbClr val="FFEC61"/>
    <a:srgbClr val="FAF8A0"/>
    <a:srgbClr val="FFFF99"/>
    <a:srgbClr val="03B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>
      <p:cViewPr varScale="1">
        <p:scale>
          <a:sx n="86" d="100"/>
          <a:sy n="86" d="100"/>
        </p:scale>
        <p:origin x="54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1DA5-F2AC-41FA-8DF8-726C1FE0A7D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78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1DA5-F2AC-41FA-8DF8-726C1FE0A7D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0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1DA5-F2AC-41FA-8DF8-726C1FE0A7D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9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1DA5-F2AC-41FA-8DF8-726C1FE0A7D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81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1DA5-F2AC-41FA-8DF8-726C1FE0A7D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0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1DA5-F2AC-41FA-8DF8-726C1FE0A7D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8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1DA5-F2AC-41FA-8DF8-726C1FE0A7D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08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1DA5-F2AC-41FA-8DF8-726C1FE0A7D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8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1DA5-F2AC-41FA-8DF8-726C1FE0A7D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2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1DA5-F2AC-41FA-8DF8-726C1FE0A7D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8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1DA5-F2AC-41FA-8DF8-726C1FE0A7D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1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A1DA5-F2AC-41FA-8DF8-726C1FE0A7D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0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600" dirty="0"/>
              <a:t>홈페이지</a:t>
            </a:r>
          </a:p>
        </p:txBody>
      </p:sp>
    </p:spTree>
    <p:extLst>
      <p:ext uri="{BB962C8B-B14F-4D97-AF65-F5344CB8AC3E}">
        <p14:creationId xmlns:p14="http://schemas.microsoft.com/office/powerpoint/2010/main" val="207080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27584" y="-27384"/>
            <a:ext cx="7704856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bg1"/>
                </a:solidFill>
              </a:rPr>
              <a:t>글쓰기 페이지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로그인 </a:t>
            </a:r>
            <a:r>
              <a:rPr lang="ko-KR" altLang="en-US" sz="3200" dirty="0" err="1">
                <a:solidFill>
                  <a:schemeClr val="bg1"/>
                </a:solidFill>
              </a:rPr>
              <a:t>안할</a:t>
            </a:r>
            <a:r>
              <a:rPr lang="ko-KR" altLang="en-US" sz="3200" dirty="0">
                <a:solidFill>
                  <a:schemeClr val="bg1"/>
                </a:solidFill>
              </a:rPr>
              <a:t> 시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956E66-4167-45E0-8BB6-B6611BF36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1421650" y="764704"/>
            <a:ext cx="6300700" cy="15636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778E81-B51E-4FC3-A282-BADDFB260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996952"/>
            <a:ext cx="5148572" cy="36381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D0C95F8-8386-407A-8E0D-2455C550EFA5}"/>
              </a:ext>
            </a:extLst>
          </p:cNvPr>
          <p:cNvSpPr/>
          <p:nvPr/>
        </p:nvSpPr>
        <p:spPr>
          <a:xfrm>
            <a:off x="7092280" y="1628800"/>
            <a:ext cx="504056" cy="2160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E5DEC5B2-17F2-40EE-984E-2082B1B8A617}"/>
              </a:ext>
            </a:extLst>
          </p:cNvPr>
          <p:cNvSpPr/>
          <p:nvPr/>
        </p:nvSpPr>
        <p:spPr>
          <a:xfrm>
            <a:off x="4427984" y="2400366"/>
            <a:ext cx="504056" cy="524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05ACD9-DA6D-4CAD-8BEE-BAF811FA8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624" y="2020521"/>
            <a:ext cx="3384376" cy="940427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1D9872-68CB-41ED-B7DA-A7412FCB639F}"/>
              </a:ext>
            </a:extLst>
          </p:cNvPr>
          <p:cNvCxnSpPr/>
          <p:nvPr/>
        </p:nvCxnSpPr>
        <p:spPr>
          <a:xfrm flipH="1" flipV="1">
            <a:off x="7641341" y="1724559"/>
            <a:ext cx="288032" cy="2520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65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27584" y="-27384"/>
            <a:ext cx="7704856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bg1"/>
                </a:solidFill>
              </a:rPr>
              <a:t>글쓰기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8617A8-DBB9-445F-8118-4C3E708A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12" y="779404"/>
            <a:ext cx="7433904" cy="607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7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27584" y="-27384"/>
            <a:ext cx="7704856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bg1"/>
                </a:solidFill>
              </a:rPr>
              <a:t>글 검색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8CB849-59DB-43E5-90F9-4880D6CBA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4184605" cy="2808312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BDC9474-688B-4AAE-826E-B8153338B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4149080"/>
            <a:ext cx="4184605" cy="2604836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971254-5E2F-4BE4-8ED5-B79274A57CDC}"/>
              </a:ext>
            </a:extLst>
          </p:cNvPr>
          <p:cNvSpPr/>
          <p:nvPr/>
        </p:nvSpPr>
        <p:spPr>
          <a:xfrm>
            <a:off x="467544" y="3356991"/>
            <a:ext cx="1944213" cy="288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0515A4-B056-43CD-AD82-09120BA4D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985" y="764704"/>
            <a:ext cx="4184605" cy="619941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29F30C-DCE3-4BC7-8895-2681AEA3D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666" y="1484784"/>
            <a:ext cx="4314822" cy="776287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4ED0C4-0E7A-471B-8B7F-B19A25E84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016" y="2348881"/>
            <a:ext cx="4232868" cy="2160240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3454E6F-4F51-4C98-B96D-291001D6A4F3}"/>
              </a:ext>
            </a:extLst>
          </p:cNvPr>
          <p:cNvCxnSpPr>
            <a:cxnSpLocks/>
          </p:cNvCxnSpPr>
          <p:nvPr/>
        </p:nvCxnSpPr>
        <p:spPr>
          <a:xfrm flipH="1">
            <a:off x="2339752" y="1282826"/>
            <a:ext cx="2304146" cy="200215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D9DD3D2-48BA-494B-9177-1127C986CD84}"/>
              </a:ext>
            </a:extLst>
          </p:cNvPr>
          <p:cNvCxnSpPr>
            <a:cxnSpLocks/>
          </p:cNvCxnSpPr>
          <p:nvPr/>
        </p:nvCxnSpPr>
        <p:spPr>
          <a:xfrm>
            <a:off x="6372200" y="1988840"/>
            <a:ext cx="0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6C3D7811-30C8-47D5-8668-1FC5D410F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1946" y="4797152"/>
            <a:ext cx="4242542" cy="1977249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8E1F2B-9E4D-4953-AD19-E54A93E910AB}"/>
              </a:ext>
            </a:extLst>
          </p:cNvPr>
          <p:cNvSpPr/>
          <p:nvPr/>
        </p:nvSpPr>
        <p:spPr>
          <a:xfrm>
            <a:off x="6012160" y="1844824"/>
            <a:ext cx="1008112" cy="136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E4C157C-D2A7-4C9C-915C-1AA22803D685}"/>
              </a:ext>
            </a:extLst>
          </p:cNvPr>
          <p:cNvCxnSpPr>
            <a:cxnSpLocks/>
          </p:cNvCxnSpPr>
          <p:nvPr/>
        </p:nvCxnSpPr>
        <p:spPr>
          <a:xfrm flipH="1">
            <a:off x="4139952" y="5301208"/>
            <a:ext cx="743136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68143C-0DAD-4CCE-BB1B-45ABCCE945A1}"/>
              </a:ext>
            </a:extLst>
          </p:cNvPr>
          <p:cNvCxnSpPr/>
          <p:nvPr/>
        </p:nvCxnSpPr>
        <p:spPr>
          <a:xfrm>
            <a:off x="8532440" y="2060848"/>
            <a:ext cx="0" cy="2880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7996F2-AC18-4CA4-97A5-05658593C249}"/>
              </a:ext>
            </a:extLst>
          </p:cNvPr>
          <p:cNvSpPr/>
          <p:nvPr/>
        </p:nvSpPr>
        <p:spPr>
          <a:xfrm>
            <a:off x="7740352" y="1923908"/>
            <a:ext cx="1135231" cy="136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85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DA9FC9D-0844-47F6-A1F9-A80D71DCB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06" y="752480"/>
            <a:ext cx="7521410" cy="6105519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827584" y="-27384"/>
            <a:ext cx="7704856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bg1"/>
                </a:solidFill>
              </a:rPr>
              <a:t>로그아웃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49DFFC-3358-4F3B-ABC6-E44247BEB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12" y="1269709"/>
            <a:ext cx="4313262" cy="425918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32F13B-6E26-434D-B87D-B14FA7F05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453" y="1988840"/>
            <a:ext cx="3528392" cy="757134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0578B0-0776-47F9-948B-0D792E05A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4336653"/>
            <a:ext cx="4464496" cy="689524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72166BB-E465-4484-9B7C-52221B4A6916}"/>
              </a:ext>
            </a:extLst>
          </p:cNvPr>
          <p:cNvCxnSpPr/>
          <p:nvPr/>
        </p:nvCxnSpPr>
        <p:spPr>
          <a:xfrm flipV="1">
            <a:off x="7380312" y="1052736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C93F8D-69B8-4CE6-BFE4-C540EA083DE8}"/>
              </a:ext>
            </a:extLst>
          </p:cNvPr>
          <p:cNvCxnSpPr>
            <a:cxnSpLocks/>
          </p:cNvCxnSpPr>
          <p:nvPr/>
        </p:nvCxnSpPr>
        <p:spPr>
          <a:xfrm>
            <a:off x="6660232" y="1412776"/>
            <a:ext cx="432048" cy="6309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14D0D0-9A9A-4CE6-831D-B74B5D01CC06}"/>
              </a:ext>
            </a:extLst>
          </p:cNvPr>
          <p:cNvSpPr/>
          <p:nvPr/>
        </p:nvSpPr>
        <p:spPr>
          <a:xfrm>
            <a:off x="6084168" y="1268760"/>
            <a:ext cx="1008112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6300309-C4D3-4606-A34B-FF99D71DFC64}"/>
              </a:ext>
            </a:extLst>
          </p:cNvPr>
          <p:cNvCxnSpPr/>
          <p:nvPr/>
        </p:nvCxnSpPr>
        <p:spPr>
          <a:xfrm flipV="1">
            <a:off x="4572000" y="3717032"/>
            <a:ext cx="0" cy="72008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C9D1CD3-936A-459B-BB5A-67CB0F551539}"/>
              </a:ext>
            </a:extLst>
          </p:cNvPr>
          <p:cNvCxnSpPr>
            <a:cxnSpLocks/>
          </p:cNvCxnSpPr>
          <p:nvPr/>
        </p:nvCxnSpPr>
        <p:spPr>
          <a:xfrm flipH="1">
            <a:off x="6516216" y="2564904"/>
            <a:ext cx="1296144" cy="171682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97EBC0-AAC3-484F-8AEC-59164C459BC8}"/>
              </a:ext>
            </a:extLst>
          </p:cNvPr>
          <p:cNvSpPr/>
          <p:nvPr/>
        </p:nvSpPr>
        <p:spPr>
          <a:xfrm>
            <a:off x="6876256" y="2420888"/>
            <a:ext cx="1584176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0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03363" y="1593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423DA8-CDCB-46AA-9BAA-4A3451418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01" y="895271"/>
            <a:ext cx="6782383" cy="591810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0B71B71-647D-44E8-A4EB-9B4166C0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4" y="-17140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</a:rPr>
              <a:t>메인화면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87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6470E7B2-1D0F-4E18-AFBF-39B50CD0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40" y="1124744"/>
            <a:ext cx="8606140" cy="5739954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93204" y="-17140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FD0367-18A2-4C12-B009-E7722FDA461A}"/>
              </a:ext>
            </a:extLst>
          </p:cNvPr>
          <p:cNvSpPr/>
          <p:nvPr/>
        </p:nvSpPr>
        <p:spPr>
          <a:xfrm>
            <a:off x="5148064" y="1310954"/>
            <a:ext cx="432048" cy="13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9457785-F127-45FB-AE86-D85CA8E2D510}"/>
              </a:ext>
            </a:extLst>
          </p:cNvPr>
          <p:cNvGrpSpPr/>
          <p:nvPr/>
        </p:nvGrpSpPr>
        <p:grpSpPr>
          <a:xfrm>
            <a:off x="6864563" y="692696"/>
            <a:ext cx="1564978" cy="1427802"/>
            <a:chOff x="1315801" y="4737502"/>
            <a:chExt cx="1564978" cy="142780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06DEFCA-90C7-4155-8917-A9832687B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557" y="4755780"/>
              <a:ext cx="1422222" cy="140952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994AF9B-412B-4665-A7BE-10DB2C9BCABD}"/>
                </a:ext>
              </a:extLst>
            </p:cNvPr>
            <p:cNvSpPr/>
            <p:nvPr/>
          </p:nvSpPr>
          <p:spPr>
            <a:xfrm>
              <a:off x="1315801" y="4737502"/>
              <a:ext cx="77938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Click !</a:t>
              </a:r>
            </a:p>
          </p:txBody>
        </p:sp>
        <p:sp>
          <p:nvSpPr>
            <p:cNvPr id="10" name="양쪽 모서리가 둥근 사각형 8">
              <a:extLst>
                <a:ext uri="{FF2B5EF4-FFF2-40B4-BE49-F238E27FC236}">
                  <a16:creationId xmlns:a16="http://schemas.microsoft.com/office/drawing/2014/main" id="{13BA2FEF-539E-480D-9F75-7613BFADD08A}"/>
                </a:ext>
              </a:extLst>
            </p:cNvPr>
            <p:cNvSpPr/>
            <p:nvPr/>
          </p:nvSpPr>
          <p:spPr>
            <a:xfrm>
              <a:off x="1970579" y="5085404"/>
              <a:ext cx="103771" cy="171802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837A346-9875-43CF-BAB7-0AF80A4F53A5}"/>
              </a:ext>
            </a:extLst>
          </p:cNvPr>
          <p:cNvCxnSpPr/>
          <p:nvPr/>
        </p:nvCxnSpPr>
        <p:spPr>
          <a:xfrm flipH="1">
            <a:off x="5580112" y="980728"/>
            <a:ext cx="1368152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7F22867C-C9B1-4C8D-AA74-0BE94BAB4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676878"/>
            <a:ext cx="3528392" cy="256406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89A29F-7D76-41F9-813D-A997BFF47A4A}"/>
              </a:ext>
            </a:extLst>
          </p:cNvPr>
          <p:cNvSpPr/>
          <p:nvPr/>
        </p:nvSpPr>
        <p:spPr>
          <a:xfrm>
            <a:off x="2267744" y="3861048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F1B0BD1-2B45-4E0F-B838-AEF753E9C5FA}"/>
              </a:ext>
            </a:extLst>
          </p:cNvPr>
          <p:cNvCxnSpPr>
            <a:cxnSpLocks/>
          </p:cNvCxnSpPr>
          <p:nvPr/>
        </p:nvCxnSpPr>
        <p:spPr>
          <a:xfrm>
            <a:off x="3059832" y="3969060"/>
            <a:ext cx="72008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DD2882-DDC6-41DD-A8A1-DAD9D94FC728}"/>
              </a:ext>
            </a:extLst>
          </p:cNvPr>
          <p:cNvSpPr/>
          <p:nvPr/>
        </p:nvSpPr>
        <p:spPr>
          <a:xfrm>
            <a:off x="3851920" y="3861048"/>
            <a:ext cx="1008112" cy="2160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55DEE75-E0DD-4A8A-97ED-8425D1FEF7E1}"/>
              </a:ext>
            </a:extLst>
          </p:cNvPr>
          <p:cNvCxnSpPr/>
          <p:nvPr/>
        </p:nvCxnSpPr>
        <p:spPr>
          <a:xfrm flipV="1">
            <a:off x="4788022" y="3356992"/>
            <a:ext cx="576066" cy="432037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25F365C-E6F4-41E7-9201-901D25332B56}"/>
              </a:ext>
            </a:extLst>
          </p:cNvPr>
          <p:cNvSpPr/>
          <p:nvPr/>
        </p:nvSpPr>
        <p:spPr>
          <a:xfrm>
            <a:off x="5436096" y="2492896"/>
            <a:ext cx="2880320" cy="34563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설명선: 오른쪽 화살표 30">
            <a:extLst>
              <a:ext uri="{FF2B5EF4-FFF2-40B4-BE49-F238E27FC236}">
                <a16:creationId xmlns:a16="http://schemas.microsoft.com/office/drawing/2014/main" id="{B8F5E096-32D9-4AFD-90DD-3BEBDB0248F1}"/>
              </a:ext>
            </a:extLst>
          </p:cNvPr>
          <p:cNvSpPr/>
          <p:nvPr/>
        </p:nvSpPr>
        <p:spPr>
          <a:xfrm>
            <a:off x="322368" y="5589240"/>
            <a:ext cx="1657344" cy="432048"/>
          </a:xfrm>
          <a:prstGeom prst="rightArrowCallout">
            <a:avLst>
              <a:gd name="adj1" fmla="val 11908"/>
              <a:gd name="adj2" fmla="val 30090"/>
              <a:gd name="adj3" fmla="val 45364"/>
              <a:gd name="adj4" fmla="val 79393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DB</a:t>
            </a:r>
            <a:r>
              <a:rPr lang="ko-KR" altLang="en-US" b="1" dirty="0">
                <a:solidFill>
                  <a:schemeClr val="tx1"/>
                </a:solidFill>
              </a:rPr>
              <a:t>에 저장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8409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27584" y="-27384"/>
            <a:ext cx="7704856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bg1"/>
                </a:solidFill>
              </a:rPr>
              <a:t>아이디</a:t>
            </a:r>
            <a:r>
              <a:rPr lang="en-US" altLang="ko-KR" sz="3200" dirty="0">
                <a:solidFill>
                  <a:schemeClr val="bg1"/>
                </a:solidFill>
              </a:rPr>
              <a:t>/</a:t>
            </a:r>
            <a:r>
              <a:rPr lang="ko-KR" altLang="en-US" sz="3200" dirty="0">
                <a:solidFill>
                  <a:schemeClr val="bg1"/>
                </a:solidFill>
              </a:rPr>
              <a:t>패스워드 찾기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6434F3-4416-4E4F-BABD-A0E2D8655D69}"/>
              </a:ext>
            </a:extLst>
          </p:cNvPr>
          <p:cNvSpPr/>
          <p:nvPr/>
        </p:nvSpPr>
        <p:spPr>
          <a:xfrm>
            <a:off x="6588224" y="767596"/>
            <a:ext cx="576064" cy="28514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C75B63-589F-43BF-BD9D-3AB984F8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55" y="764992"/>
            <a:ext cx="8069993" cy="60930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69D3A8-C774-4F78-90A7-0107DDA80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696887"/>
            <a:ext cx="4453416" cy="1731884"/>
          </a:xfrm>
          <a:prstGeom prst="rect">
            <a:avLst/>
          </a:prstGeom>
          <a:ln w="50800">
            <a:solidFill>
              <a:srgbClr val="FF0000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CE4411-71BF-41F0-814E-B1730ACF6356}"/>
              </a:ext>
            </a:extLst>
          </p:cNvPr>
          <p:cNvCxnSpPr/>
          <p:nvPr/>
        </p:nvCxnSpPr>
        <p:spPr>
          <a:xfrm flipH="1" flipV="1">
            <a:off x="2339752" y="3429000"/>
            <a:ext cx="2229699" cy="57606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87742B-2FF6-44B1-B260-1094399AD366}"/>
              </a:ext>
            </a:extLst>
          </p:cNvPr>
          <p:cNvSpPr/>
          <p:nvPr/>
        </p:nvSpPr>
        <p:spPr>
          <a:xfrm>
            <a:off x="1691680" y="3161113"/>
            <a:ext cx="576064" cy="26788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2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46856" y="-21105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로그인 후 </a:t>
            </a:r>
            <a:r>
              <a:rPr lang="ko-KR" altLang="en-US" sz="2800" dirty="0" err="1">
                <a:solidFill>
                  <a:schemeClr val="bg1"/>
                </a:solidFill>
              </a:rPr>
              <a:t>메인화면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CB7D09-E166-464F-8C01-9A27F3E1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06520"/>
            <a:ext cx="6912768" cy="605148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D80F58-71BF-4C68-B83A-60BBC58D4B8E}"/>
              </a:ext>
            </a:extLst>
          </p:cNvPr>
          <p:cNvSpPr/>
          <p:nvPr/>
        </p:nvSpPr>
        <p:spPr>
          <a:xfrm>
            <a:off x="5940152" y="1484785"/>
            <a:ext cx="1872208" cy="286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C1F8E80-D950-4689-91CF-BDC0594F2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346" y="2564904"/>
            <a:ext cx="4565700" cy="996264"/>
          </a:xfrm>
          <a:prstGeom prst="rect">
            <a:avLst/>
          </a:prstGeom>
        </p:spPr>
      </p:pic>
      <p:sp>
        <p:nvSpPr>
          <p:cNvPr id="16" name="설명선: 위쪽 화살표 15">
            <a:extLst>
              <a:ext uri="{FF2B5EF4-FFF2-40B4-BE49-F238E27FC236}">
                <a16:creationId xmlns:a16="http://schemas.microsoft.com/office/drawing/2014/main" id="{8BA274F3-4971-419C-8A5F-E765151B18C5}"/>
              </a:ext>
            </a:extLst>
          </p:cNvPr>
          <p:cNvSpPr/>
          <p:nvPr/>
        </p:nvSpPr>
        <p:spPr>
          <a:xfrm>
            <a:off x="4053346" y="1725703"/>
            <a:ext cx="4565700" cy="1835465"/>
          </a:xfrm>
          <a:prstGeom prst="upArrowCallout">
            <a:avLst>
              <a:gd name="adj1" fmla="val 5362"/>
              <a:gd name="adj2" fmla="val 8636"/>
              <a:gd name="adj3" fmla="val 10038"/>
              <a:gd name="adj4" fmla="val 541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06B90DB-C034-4C7B-9364-05F2F6D0F016}"/>
              </a:ext>
            </a:extLst>
          </p:cNvPr>
          <p:cNvGrpSpPr/>
          <p:nvPr/>
        </p:nvGrpSpPr>
        <p:grpSpPr>
          <a:xfrm>
            <a:off x="7812360" y="1052736"/>
            <a:ext cx="1152128" cy="996264"/>
            <a:chOff x="1315801" y="4737502"/>
            <a:chExt cx="1564978" cy="142780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D825439-90CC-4FE9-BF3C-80A86A207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557" y="4755780"/>
              <a:ext cx="1422222" cy="1409524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3B09225-28F7-4119-946A-D2B86815DCEF}"/>
                </a:ext>
              </a:extLst>
            </p:cNvPr>
            <p:cNvSpPr/>
            <p:nvPr/>
          </p:nvSpPr>
          <p:spPr>
            <a:xfrm>
              <a:off x="1315801" y="4737502"/>
              <a:ext cx="77938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Click !</a:t>
              </a:r>
            </a:p>
          </p:txBody>
        </p:sp>
        <p:sp>
          <p:nvSpPr>
            <p:cNvPr id="20" name="양쪽 모서리가 둥근 사각형 8">
              <a:extLst>
                <a:ext uri="{FF2B5EF4-FFF2-40B4-BE49-F238E27FC236}">
                  <a16:creationId xmlns:a16="http://schemas.microsoft.com/office/drawing/2014/main" id="{394F4527-22FC-4785-B7CD-97E2D1C3D1A0}"/>
                </a:ext>
              </a:extLst>
            </p:cNvPr>
            <p:cNvSpPr/>
            <p:nvPr/>
          </p:nvSpPr>
          <p:spPr>
            <a:xfrm>
              <a:off x="1970579" y="5085404"/>
              <a:ext cx="103771" cy="171802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2466DE3-F11C-40B2-A66A-7B2C76EF5C93}"/>
              </a:ext>
            </a:extLst>
          </p:cNvPr>
          <p:cNvCxnSpPr>
            <a:cxnSpLocks/>
          </p:cNvCxnSpPr>
          <p:nvPr/>
        </p:nvCxnSpPr>
        <p:spPr>
          <a:xfrm flipH="1">
            <a:off x="7770703" y="1374894"/>
            <a:ext cx="366999" cy="92489"/>
          </a:xfrm>
          <a:prstGeom prst="straightConnector1">
            <a:avLst/>
          </a:prstGeom>
          <a:ln w="60325">
            <a:solidFill>
              <a:srgbClr val="0A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B4C2B7-B799-446E-8F25-6C4CA67A65F9}"/>
              </a:ext>
            </a:extLst>
          </p:cNvPr>
          <p:cNvSpPr txBox="1"/>
          <p:nvPr/>
        </p:nvSpPr>
        <p:spPr>
          <a:xfrm>
            <a:off x="7622478" y="82763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마이페이지로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B266CD8-B88B-42A3-AAC2-562655F5F30D}"/>
              </a:ext>
            </a:extLst>
          </p:cNvPr>
          <p:cNvSpPr/>
          <p:nvPr/>
        </p:nvSpPr>
        <p:spPr>
          <a:xfrm>
            <a:off x="7554956" y="1422734"/>
            <a:ext cx="244718" cy="355778"/>
          </a:xfrm>
          <a:prstGeom prst="ellipse">
            <a:avLst/>
          </a:prstGeom>
          <a:noFill/>
          <a:ln w="60325">
            <a:solidFill>
              <a:srgbClr val="0A0A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9E7D431-3FDF-4DE4-8874-9B33C26CFFFA}"/>
              </a:ext>
            </a:extLst>
          </p:cNvPr>
          <p:cNvCxnSpPr/>
          <p:nvPr/>
        </p:nvCxnSpPr>
        <p:spPr>
          <a:xfrm flipH="1">
            <a:off x="6372200" y="1778512"/>
            <a:ext cx="1765502" cy="1218440"/>
          </a:xfrm>
          <a:prstGeom prst="straightConnector1">
            <a:avLst/>
          </a:prstGeom>
          <a:ln w="60325">
            <a:solidFill>
              <a:srgbClr val="0A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4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마이페이지까지 코드의 흐름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5DA23D-86A4-4C01-8F80-652F6D144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1"/>
          <a:stretch/>
        </p:blipFill>
        <p:spPr>
          <a:xfrm>
            <a:off x="3689162" y="834523"/>
            <a:ext cx="4680520" cy="1028909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3F7A38-2D5D-46AF-B448-6E2179D46162}"/>
              </a:ext>
            </a:extLst>
          </p:cNvPr>
          <p:cNvGrpSpPr/>
          <p:nvPr/>
        </p:nvGrpSpPr>
        <p:grpSpPr>
          <a:xfrm>
            <a:off x="6028310" y="4930876"/>
            <a:ext cx="3103863" cy="442342"/>
            <a:chOff x="4067944" y="2488639"/>
            <a:chExt cx="3924300" cy="50543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883FF16-35FC-4674-818E-CFD3CAB6E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944" y="2488639"/>
              <a:ext cx="3924300" cy="21907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E6BBE8A-1198-4862-B49D-972B9FE0D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2616" y="2784520"/>
              <a:ext cx="3343274" cy="20955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075B2A65-93E1-43BE-8393-FFBAED35F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796261"/>
            <a:ext cx="1605006" cy="878075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1397A3C-297E-4F4B-9BC8-3938405A6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2557040"/>
            <a:ext cx="5149569" cy="361861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C3D7682-D8D0-49B1-B4B6-DE2C88E723D8}"/>
              </a:ext>
            </a:extLst>
          </p:cNvPr>
          <p:cNvSpPr/>
          <p:nvPr/>
        </p:nvSpPr>
        <p:spPr>
          <a:xfrm>
            <a:off x="1979712" y="1124744"/>
            <a:ext cx="13923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EE4EEE2B-CB10-4E35-B97B-01E2A83E4291}"/>
              </a:ext>
            </a:extLst>
          </p:cNvPr>
          <p:cNvSpPr/>
          <p:nvPr/>
        </p:nvSpPr>
        <p:spPr>
          <a:xfrm>
            <a:off x="7164288" y="1608263"/>
            <a:ext cx="483845" cy="492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왼쪽 27">
            <a:extLst>
              <a:ext uri="{FF2B5EF4-FFF2-40B4-BE49-F238E27FC236}">
                <a16:creationId xmlns:a16="http://schemas.microsoft.com/office/drawing/2014/main" id="{F3705E4E-5235-4B52-9FBF-BAAFEBCD004F}"/>
              </a:ext>
            </a:extLst>
          </p:cNvPr>
          <p:cNvSpPr/>
          <p:nvPr/>
        </p:nvSpPr>
        <p:spPr>
          <a:xfrm>
            <a:off x="4764471" y="4653136"/>
            <a:ext cx="1092380" cy="8809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B0EA924-F8EF-4B88-9247-5239F05F6E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2356" y="2194093"/>
            <a:ext cx="3103863" cy="188297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7383B1C0-D931-461C-969E-3121D29D8554}"/>
              </a:ext>
            </a:extLst>
          </p:cNvPr>
          <p:cNvSpPr/>
          <p:nvPr/>
        </p:nvSpPr>
        <p:spPr>
          <a:xfrm>
            <a:off x="7155570" y="4129021"/>
            <a:ext cx="728798" cy="708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0EBF0E-07AC-47EB-BA3D-4A13DC838EC0}"/>
              </a:ext>
            </a:extLst>
          </p:cNvPr>
          <p:cNvSpPr/>
          <p:nvPr/>
        </p:nvSpPr>
        <p:spPr>
          <a:xfrm>
            <a:off x="4932040" y="1268760"/>
            <a:ext cx="151216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B2279D-7D70-4A91-889D-62BF44DE6744}"/>
              </a:ext>
            </a:extLst>
          </p:cNvPr>
          <p:cNvSpPr/>
          <p:nvPr/>
        </p:nvSpPr>
        <p:spPr>
          <a:xfrm>
            <a:off x="6732240" y="1412776"/>
            <a:ext cx="1512168" cy="128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12DA471-E742-4282-B39D-AE6D777DFA91}"/>
              </a:ext>
            </a:extLst>
          </p:cNvPr>
          <p:cNvCxnSpPr>
            <a:cxnSpLocks/>
          </p:cNvCxnSpPr>
          <p:nvPr/>
        </p:nvCxnSpPr>
        <p:spPr>
          <a:xfrm flipH="1" flipV="1">
            <a:off x="7648133" y="1160748"/>
            <a:ext cx="164227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F36A079-47A3-46F7-B5F0-678F3F3C95F8}"/>
              </a:ext>
            </a:extLst>
          </p:cNvPr>
          <p:cNvSpPr txBox="1"/>
          <p:nvPr/>
        </p:nvSpPr>
        <p:spPr>
          <a:xfrm>
            <a:off x="7308304" y="888975"/>
            <a:ext cx="937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GET </a:t>
            </a:r>
            <a:r>
              <a:rPr lang="ko-KR" altLang="en-US" sz="1400" b="1" dirty="0"/>
              <a:t>방식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DFDD15A-7454-4E51-9C7F-A8D01CC692D7}"/>
              </a:ext>
            </a:extLst>
          </p:cNvPr>
          <p:cNvCxnSpPr>
            <a:stCxn id="31" idx="2"/>
          </p:cNvCxnSpPr>
          <p:nvPr/>
        </p:nvCxnSpPr>
        <p:spPr>
          <a:xfrm>
            <a:off x="5688124" y="1412776"/>
            <a:ext cx="828092" cy="78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78F6798-AF76-46E5-B6CE-CF192684236F}"/>
              </a:ext>
            </a:extLst>
          </p:cNvPr>
          <p:cNvCxnSpPr>
            <a:stCxn id="32" idx="3"/>
          </p:cNvCxnSpPr>
          <p:nvPr/>
        </p:nvCxnSpPr>
        <p:spPr>
          <a:xfrm>
            <a:off x="8244408" y="1476911"/>
            <a:ext cx="0" cy="336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46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466508" y="-24340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마이페이지 화면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BBE511-D542-4928-9492-A265FBE52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56" y="773559"/>
            <a:ext cx="7094688" cy="608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6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D1D2249-9F77-4A52-AF04-16096403E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63" y="766634"/>
            <a:ext cx="7249037" cy="6091366"/>
          </a:xfrm>
          <a:prstGeom prst="rect">
            <a:avLst/>
          </a:prstGeom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id="{6AC19E54-14B0-4997-B33C-B003B2C8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56" y="-16227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게시판 </a:t>
            </a:r>
            <a:r>
              <a:rPr lang="en-US" altLang="ko-KR" sz="2800" dirty="0">
                <a:solidFill>
                  <a:schemeClr val="bg1"/>
                </a:solidFill>
              </a:rPr>
              <a:t>1-1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0E2B3A-CB92-421E-86F9-702940C64B6D}"/>
              </a:ext>
            </a:extLst>
          </p:cNvPr>
          <p:cNvSpPr/>
          <p:nvPr/>
        </p:nvSpPr>
        <p:spPr>
          <a:xfrm>
            <a:off x="6732240" y="1700808"/>
            <a:ext cx="648072" cy="2880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FA255B-1F8A-4934-9B80-C8108C3E3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132856"/>
            <a:ext cx="4050952" cy="1501328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684A58-89F7-4807-829C-0340566CC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3789040"/>
            <a:ext cx="4050952" cy="2511613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CB9D34C-22A0-4957-94DD-FA101140CB06}"/>
              </a:ext>
            </a:extLst>
          </p:cNvPr>
          <p:cNvCxnSpPr>
            <a:cxnSpLocks/>
          </p:cNvCxnSpPr>
          <p:nvPr/>
        </p:nvCxnSpPr>
        <p:spPr>
          <a:xfrm>
            <a:off x="7308304" y="1988840"/>
            <a:ext cx="0" cy="28803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023C928-07AC-41ED-91A6-BF30A3538DDD}"/>
              </a:ext>
            </a:extLst>
          </p:cNvPr>
          <p:cNvCxnSpPr>
            <a:cxnSpLocks/>
          </p:cNvCxnSpPr>
          <p:nvPr/>
        </p:nvCxnSpPr>
        <p:spPr>
          <a:xfrm flipH="1">
            <a:off x="4716016" y="4077072"/>
            <a:ext cx="36004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73741F-83CA-47C1-BC09-06B81D72EE63}"/>
              </a:ext>
            </a:extLst>
          </p:cNvPr>
          <p:cNvSpPr/>
          <p:nvPr/>
        </p:nvSpPr>
        <p:spPr>
          <a:xfrm>
            <a:off x="1835696" y="2708920"/>
            <a:ext cx="2880320" cy="3168352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2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27384"/>
            <a:ext cx="7704856" cy="724942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게시판 </a:t>
            </a:r>
            <a:r>
              <a:rPr lang="en-US" altLang="ko-KR" sz="2800" dirty="0">
                <a:solidFill>
                  <a:schemeClr val="bg1"/>
                </a:solidFill>
              </a:rPr>
              <a:t>1-2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94EA79-D89B-4159-9FB1-384612BB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63" y="766634"/>
            <a:ext cx="7249037" cy="60913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D99B82-2556-41AF-8AFF-AB9DCB3F0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173193"/>
            <a:ext cx="4050952" cy="2511613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370A18-6A3A-4954-93FB-CCC9B72565B8}"/>
              </a:ext>
            </a:extLst>
          </p:cNvPr>
          <p:cNvCxnSpPr>
            <a:cxnSpLocks/>
          </p:cNvCxnSpPr>
          <p:nvPr/>
        </p:nvCxnSpPr>
        <p:spPr>
          <a:xfrm flipH="1">
            <a:off x="4742072" y="2924944"/>
            <a:ext cx="360040" cy="0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E016DB-71C7-42AD-B356-A8FA689FF442}"/>
              </a:ext>
            </a:extLst>
          </p:cNvPr>
          <p:cNvSpPr/>
          <p:nvPr/>
        </p:nvSpPr>
        <p:spPr>
          <a:xfrm>
            <a:off x="1835696" y="2708920"/>
            <a:ext cx="2880320" cy="3168352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FDAA7C-22F4-40B6-B507-9893D0EFF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5000698"/>
            <a:ext cx="3762442" cy="1740670"/>
          </a:xfrm>
          <a:prstGeom prst="rect">
            <a:avLst/>
          </a:prstGeom>
          <a:ln w="47625">
            <a:solidFill>
              <a:srgbClr val="0A0AFE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2786063-5D26-42ED-82F7-79ED7D7CC1A5}"/>
              </a:ext>
            </a:extLst>
          </p:cNvPr>
          <p:cNvSpPr/>
          <p:nvPr/>
        </p:nvSpPr>
        <p:spPr>
          <a:xfrm>
            <a:off x="6084168" y="4437112"/>
            <a:ext cx="43204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204D0F7-C14D-4BF1-B05D-DA616F0B588F}"/>
              </a:ext>
            </a:extLst>
          </p:cNvPr>
          <p:cNvCxnSpPr>
            <a:stCxn id="3" idx="2"/>
          </p:cNvCxnSpPr>
          <p:nvPr/>
        </p:nvCxnSpPr>
        <p:spPr>
          <a:xfrm>
            <a:off x="6300192" y="4581128"/>
            <a:ext cx="0" cy="504056"/>
          </a:xfrm>
          <a:prstGeom prst="straightConnector1">
            <a:avLst/>
          </a:prstGeom>
          <a:ln w="76200">
            <a:solidFill>
              <a:srgbClr val="0A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F5ED787-5B0E-4066-9031-AD3A023E425A}"/>
              </a:ext>
            </a:extLst>
          </p:cNvPr>
          <p:cNvCxnSpPr/>
          <p:nvPr/>
        </p:nvCxnSpPr>
        <p:spPr>
          <a:xfrm flipH="1" flipV="1">
            <a:off x="2411760" y="4797152"/>
            <a:ext cx="2952328" cy="792088"/>
          </a:xfrm>
          <a:prstGeom prst="straightConnector1">
            <a:avLst/>
          </a:prstGeom>
          <a:ln w="85725">
            <a:solidFill>
              <a:srgbClr val="0A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1FC8038-8629-44EF-97B9-CC5D6EE7A47E}"/>
              </a:ext>
            </a:extLst>
          </p:cNvPr>
          <p:cNvSpPr/>
          <p:nvPr/>
        </p:nvSpPr>
        <p:spPr>
          <a:xfrm>
            <a:off x="1907703" y="4306760"/>
            <a:ext cx="576065" cy="563586"/>
          </a:xfrm>
          <a:prstGeom prst="ellipse">
            <a:avLst/>
          </a:prstGeom>
          <a:noFill/>
          <a:ln w="47625">
            <a:solidFill>
              <a:srgbClr val="0A0A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66F43C-3250-4D07-A3F6-0894CC17B540}"/>
              </a:ext>
            </a:extLst>
          </p:cNvPr>
          <p:cNvSpPr/>
          <p:nvPr/>
        </p:nvSpPr>
        <p:spPr>
          <a:xfrm>
            <a:off x="7668344" y="6021288"/>
            <a:ext cx="288032" cy="21602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1133B6C-04BB-428A-A8D7-FD0EC1BB6514}"/>
              </a:ext>
            </a:extLst>
          </p:cNvPr>
          <p:cNvSpPr/>
          <p:nvPr/>
        </p:nvSpPr>
        <p:spPr>
          <a:xfrm>
            <a:off x="7596336" y="6237312"/>
            <a:ext cx="288032" cy="21602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56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D214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2930</TotalTime>
  <Words>43</Words>
  <Application>Microsoft Office PowerPoint</Application>
  <PresentationFormat>화면 슬라이드 쇼(4:3)</PresentationFormat>
  <Paragraphs>18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굴림</vt:lpstr>
      <vt:lpstr>맑은 고딕</vt:lpstr>
      <vt:lpstr>Arial</vt:lpstr>
      <vt:lpstr>Office 테마</vt:lpstr>
      <vt:lpstr>홈페이지</vt:lpstr>
      <vt:lpstr>메인화면</vt:lpstr>
      <vt:lpstr>회원가입</vt:lpstr>
      <vt:lpstr>PowerPoint 프레젠테이션</vt:lpstr>
      <vt:lpstr>로그인 후 메인화면</vt:lpstr>
      <vt:lpstr>마이페이지까지 코드의 흐름</vt:lpstr>
      <vt:lpstr>마이페이지 화면</vt:lpstr>
      <vt:lpstr>게시판 1-1</vt:lpstr>
      <vt:lpstr>게시판 1-2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pc</cp:lastModifiedBy>
  <cp:revision>121</cp:revision>
  <dcterms:created xsi:type="dcterms:W3CDTF">2016-12-08T14:39:17Z</dcterms:created>
  <dcterms:modified xsi:type="dcterms:W3CDTF">2018-03-06T11:47:04Z</dcterms:modified>
</cp:coreProperties>
</file>