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7DD53-5E4B-4607-B3C0-074E0629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05070F-036F-4207-B7AB-6B0C370E3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05F0FA-3F78-4ABE-8D85-3ED0164F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BD4-4AD0-4D99-BA93-0903B58BFB5F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61AA7-E5FA-406F-82D5-48EBC582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9DF65-5163-4452-AA5B-12DA7531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406B-CC67-4940-A7FC-10E0D411D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06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EAD7E-8F2C-49DF-80FF-7B5395A2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A60837-B8E2-4C77-A900-AD506FC6F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9D244-6344-4CF5-BA37-75A2A2CD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BD4-4AD0-4D99-BA93-0903B58BFB5F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5869C-CFF7-4F5B-8C66-2169C22D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EAB03-4520-42DD-B892-B59088E9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406B-CC67-4940-A7FC-10E0D411D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7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3B5231-D017-4DFD-8D3D-CC24916ED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12CDA5-045A-4ADC-80A8-96177476F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83338-BA28-4919-985C-0CAB1C63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BD4-4AD0-4D99-BA93-0903B58BFB5F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8E6BC-C32D-4907-946B-2817603E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AE330-DA63-4978-96FF-AD7F1DD4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406B-CC67-4940-A7FC-10E0D411D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4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58630-775A-4D81-9FF9-9005D92B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E5AA34-BB40-482A-A01B-E6C3C31EB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E663C-5E7E-4D02-B249-44FC731F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BD4-4AD0-4D99-BA93-0903B58BFB5F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11A1E-574C-43D2-88AC-019FC664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94B7F-A06D-4281-ABFE-1460B7B3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406B-CC67-4940-A7FC-10E0D411D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19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8AF43-958D-4BDC-BA1A-919DC935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9B8BB9-3CFA-4F3E-9D6E-8E63479A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C2126-F644-413B-96A0-3CA4DE60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BD4-4AD0-4D99-BA93-0903B58BFB5F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97152-FFDD-472D-A59A-D60DCB9F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EAE7C-E747-4391-ACC0-2AD11B7E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406B-CC67-4940-A7FC-10E0D411D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00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D44DA-F6F8-431C-86D7-45AFA89C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8D44C-AB61-41ED-973A-E8613FC59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7AA32E-716B-4705-8CF3-420066E6C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1CC8B7-F712-463E-98AD-2290F7EF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BD4-4AD0-4D99-BA93-0903B58BFB5F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959BBE-FE43-4A8B-8850-AA18F001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42904E-CF6E-4531-A48E-DF18A2D6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406B-CC67-4940-A7FC-10E0D411D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38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64C36-9A29-4847-A126-2CA2CD3A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D3647-C65C-47B2-B610-5D98D7594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99956E-4A51-405C-9EF6-15CF9C524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2AB733-2994-470E-8C7B-6AAB8FC08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11DF6D-AD21-498B-8377-A0E976B16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37D0BC-F6F9-4B2B-8BC3-FE609A55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BD4-4AD0-4D99-BA93-0903B58BFB5F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3E15FE-AC87-4171-A21D-339C7B9C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F0E04C-D632-4A49-809A-6314F838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406B-CC67-4940-A7FC-10E0D411D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75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24E58-DFB1-4223-83EC-D6D015F3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CBBA29-D71E-4541-9794-2DB63D2F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BD4-4AD0-4D99-BA93-0903B58BFB5F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82DE46-48EA-420B-B115-0343703F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82B7AA-71B2-43DA-A541-DC8ECA90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406B-CC67-4940-A7FC-10E0D411D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67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8A28D8-0C08-4C8A-918C-0005C9D6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BD4-4AD0-4D99-BA93-0903B58BFB5F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DD0D17-ECDB-4124-BAC3-37F3C7CB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E8F390-9010-425D-8EB3-799A71CD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406B-CC67-4940-A7FC-10E0D411D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35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A2F55-72D1-4510-BADB-46342B0B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D362A9-06E7-4004-8FC9-CDF8E120C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9A9313-C62E-46A5-B0A8-675691AED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59BF9E-7A03-49A9-B445-940AA894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BD4-4AD0-4D99-BA93-0903B58BFB5F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4513EF-28FD-477C-9D1C-8ED92EC0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948E4-92CF-4C6B-A114-6D033C69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406B-CC67-4940-A7FC-10E0D411D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7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84A30-CD50-4171-BC5D-BC20B558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C44984-49BF-497A-841F-25B1BE269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138DC7-4880-4701-8B0C-5208B6EF0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B9EDE6-0092-44BF-85D2-F9EDBA11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BD4-4AD0-4D99-BA93-0903B58BFB5F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CC2407-5BF5-4B4F-B532-B28DDFFF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2EF81A-192F-4C44-95BF-B075874E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406B-CC67-4940-A7FC-10E0D411D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8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AD0F39-F404-430E-873F-E22D8FE9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B9CAC-E1C7-41D9-8D80-4D8137476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2F6FB-B4C9-438E-82C0-53B80BF26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38BD4-4AD0-4D99-BA93-0903B58BFB5F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F0BFC-733C-4660-9A1A-03F7777DB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BA1EA-5223-4CFB-A6CA-55EDE5AC0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7406B-CC67-4940-A7FC-10E0D411D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83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5E99DB-3C00-4E7D-96FB-9DA51C3F67C2}"/>
              </a:ext>
            </a:extLst>
          </p:cNvPr>
          <p:cNvSpPr txBox="1"/>
          <p:nvPr/>
        </p:nvSpPr>
        <p:spPr>
          <a:xfrm>
            <a:off x="3178206" y="2565646"/>
            <a:ext cx="6409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/>
              <a:t>PrivateBlog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디자인</a:t>
            </a:r>
          </a:p>
        </p:txBody>
      </p:sp>
    </p:spTree>
    <p:extLst>
      <p:ext uri="{BB962C8B-B14F-4D97-AF65-F5344CB8AC3E}">
        <p14:creationId xmlns:p14="http://schemas.microsoft.com/office/powerpoint/2010/main" val="282700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3F3E703-F497-40C9-B9E0-B8F559C2900F}"/>
              </a:ext>
            </a:extLst>
          </p:cNvPr>
          <p:cNvSpPr/>
          <p:nvPr/>
        </p:nvSpPr>
        <p:spPr>
          <a:xfrm>
            <a:off x="0" y="0"/>
            <a:ext cx="2512381" cy="1095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9F67EC-5170-4AF8-8AAC-28DB7F4BB227}"/>
              </a:ext>
            </a:extLst>
          </p:cNvPr>
          <p:cNvSpPr/>
          <p:nvPr/>
        </p:nvSpPr>
        <p:spPr>
          <a:xfrm>
            <a:off x="0" y="1095375"/>
            <a:ext cx="2512381" cy="314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         ID</a:t>
            </a:r>
            <a:r>
              <a:rPr lang="ko-KR" altLang="en-US" sz="1600" dirty="0"/>
              <a:t>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DB7CCB-280D-4CA2-BD1D-920608EAC92C}"/>
              </a:ext>
            </a:extLst>
          </p:cNvPr>
          <p:cNvSpPr/>
          <p:nvPr/>
        </p:nvSpPr>
        <p:spPr>
          <a:xfrm>
            <a:off x="-1" y="1638300"/>
            <a:ext cx="2512381" cy="428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2D6D88-C373-4D08-9B39-95F701E59E3F}"/>
              </a:ext>
            </a:extLst>
          </p:cNvPr>
          <p:cNvSpPr/>
          <p:nvPr/>
        </p:nvSpPr>
        <p:spPr>
          <a:xfrm>
            <a:off x="0" y="6286500"/>
            <a:ext cx="2512380" cy="5715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개발자 </a:t>
            </a:r>
            <a:r>
              <a:rPr lang="en-US" altLang="ko-KR" dirty="0"/>
              <a:t>RESUME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213FEB-1F38-49D7-B8A5-45CDB24AC14E}"/>
              </a:ext>
            </a:extLst>
          </p:cNvPr>
          <p:cNvSpPr/>
          <p:nvPr/>
        </p:nvSpPr>
        <p:spPr>
          <a:xfrm>
            <a:off x="1819275" y="1095375"/>
            <a:ext cx="693105" cy="3143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logout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FE4733-2799-44A1-810B-7CBFF3B9341C}"/>
              </a:ext>
            </a:extLst>
          </p:cNvPr>
          <p:cNvSpPr/>
          <p:nvPr/>
        </p:nvSpPr>
        <p:spPr>
          <a:xfrm>
            <a:off x="1" y="0"/>
            <a:ext cx="2512380" cy="685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07DF309-04B5-4596-91E0-A9B37430D52C}"/>
              </a:ext>
            </a:extLst>
          </p:cNvPr>
          <p:cNvCxnSpPr/>
          <p:nvPr/>
        </p:nvCxnSpPr>
        <p:spPr>
          <a:xfrm>
            <a:off x="2512380" y="4840370"/>
            <a:ext cx="2135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D9110F-1411-41B7-A313-C541E97AA06A}"/>
              </a:ext>
            </a:extLst>
          </p:cNvPr>
          <p:cNvSpPr txBox="1"/>
          <p:nvPr/>
        </p:nvSpPr>
        <p:spPr>
          <a:xfrm>
            <a:off x="4714875" y="4640344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leftDiv</a:t>
            </a:r>
            <a:endParaRPr lang="en-US" altLang="ko-KR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049E2C8-2DC8-4D1B-9D88-B5D61946CB1E}"/>
              </a:ext>
            </a:extLst>
          </p:cNvPr>
          <p:cNvCxnSpPr/>
          <p:nvPr/>
        </p:nvCxnSpPr>
        <p:spPr>
          <a:xfrm>
            <a:off x="2165827" y="390525"/>
            <a:ext cx="2549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A99A0B-A126-4307-A1E0-62846422F8B4}"/>
              </a:ext>
            </a:extLst>
          </p:cNvPr>
          <p:cNvSpPr txBox="1"/>
          <p:nvPr/>
        </p:nvSpPr>
        <p:spPr>
          <a:xfrm>
            <a:off x="4714875" y="205859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logoDiv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A87AD4B-1FA4-4D2C-9294-B93189285591}"/>
              </a:ext>
            </a:extLst>
          </p:cNvPr>
          <p:cNvCxnSpPr>
            <a:cxnSpLocks/>
          </p:cNvCxnSpPr>
          <p:nvPr/>
        </p:nvCxnSpPr>
        <p:spPr>
          <a:xfrm>
            <a:off x="2286000" y="1252537"/>
            <a:ext cx="2676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C783EDF-A2AD-47F5-8026-5C6C33825CA6}"/>
              </a:ext>
            </a:extLst>
          </p:cNvPr>
          <p:cNvSpPr txBox="1"/>
          <p:nvPr/>
        </p:nvSpPr>
        <p:spPr>
          <a:xfrm>
            <a:off x="4962525" y="1040368"/>
            <a:ext cx="572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logininfoDiv</a:t>
            </a:r>
            <a:r>
              <a:rPr lang="en-US" altLang="ko-KR" dirty="0"/>
              <a:t>, </a:t>
            </a:r>
            <a:r>
              <a:rPr lang="en-US" altLang="ko-KR" dirty="0" err="1"/>
              <a:t>logoutDiv</a:t>
            </a:r>
            <a:r>
              <a:rPr lang="ko-KR" altLang="en-US" dirty="0"/>
              <a:t>를 포함한 전체 </a:t>
            </a:r>
            <a:r>
              <a:rPr lang="en-US" altLang="ko-KR" dirty="0" err="1"/>
              <a:t>Div</a:t>
            </a:r>
            <a:r>
              <a:rPr lang="en-US" altLang="ko-KR" dirty="0"/>
              <a:t> = </a:t>
            </a:r>
            <a:r>
              <a:rPr lang="en-US" altLang="ko-KR" dirty="0" err="1"/>
              <a:t>loginDiv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368CE33-0BF9-44CA-88AE-353CCB7DDB04}"/>
              </a:ext>
            </a:extLst>
          </p:cNvPr>
          <p:cNvCxnSpPr/>
          <p:nvPr/>
        </p:nvCxnSpPr>
        <p:spPr>
          <a:xfrm>
            <a:off x="2286000" y="1311234"/>
            <a:ext cx="2552700" cy="53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5F0B142-45CE-461F-84F7-8B9DFD3277DC}"/>
              </a:ext>
            </a:extLst>
          </p:cNvPr>
          <p:cNvCxnSpPr>
            <a:cxnSpLocks/>
          </p:cNvCxnSpPr>
          <p:nvPr/>
        </p:nvCxnSpPr>
        <p:spPr>
          <a:xfrm>
            <a:off x="1552575" y="1280040"/>
            <a:ext cx="3286125" cy="113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6ABD6C7-2E12-4A18-AE34-30E078E09135}"/>
              </a:ext>
            </a:extLst>
          </p:cNvPr>
          <p:cNvSpPr txBox="1"/>
          <p:nvPr/>
        </p:nvSpPr>
        <p:spPr>
          <a:xfrm>
            <a:off x="4893427" y="1690211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logoutDiv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9E35B1-BE77-40B5-8CCA-17A60959D248}"/>
              </a:ext>
            </a:extLst>
          </p:cNvPr>
          <p:cNvSpPr txBox="1"/>
          <p:nvPr/>
        </p:nvSpPr>
        <p:spPr>
          <a:xfrm>
            <a:off x="4867275" y="2271711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loginInfoDiv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08730FF-FFBF-4CF3-B4A8-EF103A03120E}"/>
              </a:ext>
            </a:extLst>
          </p:cNvPr>
          <p:cNvCxnSpPr>
            <a:cxnSpLocks/>
          </p:cNvCxnSpPr>
          <p:nvPr/>
        </p:nvCxnSpPr>
        <p:spPr>
          <a:xfrm>
            <a:off x="2286000" y="1929883"/>
            <a:ext cx="2295525" cy="139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A10D2EF-0FE5-4058-9860-FFA9F3DF4E81}"/>
              </a:ext>
            </a:extLst>
          </p:cNvPr>
          <p:cNvSpPr txBox="1"/>
          <p:nvPr/>
        </p:nvSpPr>
        <p:spPr>
          <a:xfrm>
            <a:off x="4585274" y="3133722"/>
            <a:ext cx="172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boardMenuDiv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1EB7B96-0AFC-4F1D-9E3D-1B254D5D96BF}"/>
              </a:ext>
            </a:extLst>
          </p:cNvPr>
          <p:cNvCxnSpPr/>
          <p:nvPr/>
        </p:nvCxnSpPr>
        <p:spPr>
          <a:xfrm>
            <a:off x="2286000" y="6572250"/>
            <a:ext cx="2295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74784DA-0138-4D0B-BC8F-91083DFF7663}"/>
              </a:ext>
            </a:extLst>
          </p:cNvPr>
          <p:cNvSpPr txBox="1"/>
          <p:nvPr/>
        </p:nvSpPr>
        <p:spPr>
          <a:xfrm>
            <a:off x="4637123" y="6356516"/>
            <a:ext cx="1279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resumeDiv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16BBA72-8B98-4011-83DE-4043CDC5A6A5}"/>
              </a:ext>
            </a:extLst>
          </p:cNvPr>
          <p:cNvSpPr/>
          <p:nvPr/>
        </p:nvSpPr>
        <p:spPr>
          <a:xfrm>
            <a:off x="2093280" y="342900"/>
            <a:ext cx="109538" cy="9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04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96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4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25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6</cp:revision>
  <dcterms:created xsi:type="dcterms:W3CDTF">2018-03-07T05:09:21Z</dcterms:created>
  <dcterms:modified xsi:type="dcterms:W3CDTF">2018-03-09T20:14:44Z</dcterms:modified>
</cp:coreProperties>
</file>