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BA6161D-6B2A-4EE9-8A30-C69FBC8D53B4}">
          <p14:sldIdLst>
            <p14:sldId id="256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0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A22C-7ED6-4C15-9809-BF0A44C7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4B8EB-19F6-4366-BE6B-35D02071B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BCFE5-B73C-45ED-ACD2-DD1DE977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B58F0-6F78-4B14-BD85-C0BE142C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A85E9-C6F8-4CB6-8858-EA11E1A3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6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6F296-B541-418E-9A97-9B5FC59B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3208B-7248-4FF9-BC02-6A353EA16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45217-2820-4DA3-81C9-2C6FEA5D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14D2A-CA31-47AA-8CC9-9DECB27F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F1644-4F67-44D6-B816-9934E11F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8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CEF21A-ACD4-45E3-A8A3-A936B257B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EB61C-30E1-4932-A78B-B78A850C2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48D9E-DCD7-49D6-8472-E3169C0F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61C80-2AC2-4EB2-84FE-C77F91B0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A6B51-FC80-4B9A-B877-18B9CCB3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6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42A8A-E12D-4228-B34E-07DBE73D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09402-8C61-4DFA-BE16-A08CB7E3B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10BA8-856F-45B1-9DA8-FF90B7A7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0149F-C9B0-407E-B401-C6747103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31C3D-75DC-43C0-8627-53BDD265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5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41972-3A92-4342-A371-26732D4B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186C1-3387-4EBD-AFFC-F30B90AB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5249F-4508-4D4E-A9AE-706A588B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6D8FE-23D8-49EF-8EE1-C51BAED0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46962-92DC-494F-8CC8-61256682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3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CC770-55A1-47C5-B72D-EA2384D6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E70D-9E6D-4841-9BE0-69C5609CD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9DC93C-3A5D-492A-86C2-A0C83724A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264D9-BD78-45BD-BB7B-933D7BDB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71BC3-6003-4FF4-AB16-B95C265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493B3-A815-4180-8ABD-17E61CCC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7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7F391-9787-4895-89B2-18DB315B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DA948-0C0F-430D-BF7D-59268B76A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A3EDB-51DD-4651-B5F2-92D356A2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4770B1-7CA0-46FB-8291-4F08D4DA4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20D4CF-49DD-4916-ACAB-B2D9C3385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22598E-7946-4D8A-B1F7-2D17B219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FDB8D7-D680-421B-AD59-D7E3712A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7D7C55-B8DB-4DA0-BA0F-0C15F282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6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CA690-6B67-48D0-96C9-B13FB96B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82A7C4-9C51-4427-9081-CC3F4F5C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ED24B-0F75-400A-8421-4D9AC0C2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7BC927-3A21-425B-BEAD-608F41BF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2A558-2FF1-4C9A-A1EB-CCE96803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9F3A19-2B84-425C-9D1B-A50DCC9B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E9129-2C58-4F19-B91F-7AEC5EB4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1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33EE5-A711-44A7-A41D-49DFD11F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2396B-FAF7-4855-A0D6-7C10E0DC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D5D6E9-7F46-420D-B103-19E5509A5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48358-D965-414B-B450-5202B7E3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ABFF2-0E22-49A3-BD56-2FC233F4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A059A-D10D-4E07-A104-84CD922A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2B2E6-1039-4A1F-B9E4-DE9FE764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83E45-76C0-4347-9060-BE1CC5381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E5C18-8F20-4FE4-81F6-E5AFFEBF2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4B5D2-8D37-4643-8D41-E2186C7B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27C68-68BD-4C11-86AE-063BC756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33DA0-3E24-451D-86C9-8143C471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0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C2E24-43C8-460D-A05A-1028D7AF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82427-E0E0-4FBD-8E98-79FC2401F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F876D-C1B0-4062-B842-854ACB1E0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ED38-D355-4DBD-8424-8426E0B10B1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BA2F9-30D0-4D15-B48A-B407BD6E5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1DAB-15BC-4FEC-A873-59FD27CA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4EF92-4C3E-4940-97DE-A54C497E8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9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oya93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CBBFEBF-6F90-47DE-9707-F0363231D1B4}"/>
              </a:ext>
            </a:extLst>
          </p:cNvPr>
          <p:cNvSpPr/>
          <p:nvPr/>
        </p:nvSpPr>
        <p:spPr>
          <a:xfrm>
            <a:off x="514905" y="1589103"/>
            <a:ext cx="1162974" cy="13582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BC296-8D42-4CB1-9F59-AA5D059DA984}"/>
              </a:ext>
            </a:extLst>
          </p:cNvPr>
          <p:cNvSpPr txBox="1"/>
          <p:nvPr/>
        </p:nvSpPr>
        <p:spPr>
          <a:xfrm>
            <a:off x="3488924" y="1874954"/>
            <a:ext cx="7874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Koo </a:t>
            </a:r>
            <a:r>
              <a:rPr lang="en-US" altLang="ko-KR" sz="8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DaeHun</a:t>
            </a:r>
            <a:br>
              <a:rPr lang="en-US" altLang="ko-KR" sz="8000" dirty="0"/>
            </a:br>
            <a:endParaRPr lang="ko-KR" altLang="en-US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13BAC-BE8A-4698-A3D5-3C5A9E5E2EC2}"/>
              </a:ext>
            </a:extLst>
          </p:cNvPr>
          <p:cNvSpPr txBox="1"/>
          <p:nvPr/>
        </p:nvSpPr>
        <p:spPr>
          <a:xfrm>
            <a:off x="4474346" y="2947381"/>
            <a:ext cx="60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igoya93@gmail.com</a:t>
            </a:r>
            <a:r>
              <a:rPr lang="en-US" altLang="ko-KR" dirty="0"/>
              <a:t> 	     	       010.5061.3882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AB031-E1CF-416A-96A0-F84D3E3DF34D}"/>
              </a:ext>
            </a:extLst>
          </p:cNvPr>
          <p:cNvSpPr txBox="1"/>
          <p:nvPr/>
        </p:nvSpPr>
        <p:spPr>
          <a:xfrm>
            <a:off x="3559946" y="3659827"/>
            <a:ext cx="759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개발자에 지망합니다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B221E8-1078-4617-AB52-54CAECD8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489" y="4067549"/>
            <a:ext cx="17716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2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6758284-33C5-482B-921E-4ED2C944B6D0}"/>
              </a:ext>
            </a:extLst>
          </p:cNvPr>
          <p:cNvSpPr/>
          <p:nvPr/>
        </p:nvSpPr>
        <p:spPr>
          <a:xfrm>
            <a:off x="514905" y="1589103"/>
            <a:ext cx="1162974" cy="13582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3867F-66D9-402A-BCC3-DC9C2A0FEA48}"/>
              </a:ext>
            </a:extLst>
          </p:cNvPr>
          <p:cNvSpPr txBox="1"/>
          <p:nvPr/>
        </p:nvSpPr>
        <p:spPr>
          <a:xfrm>
            <a:off x="3852908" y="2632876"/>
            <a:ext cx="68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대구대학교 컴퓨터공학 소프트웨어 전공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808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7DC00BF-D460-4323-ABCA-F974400A96DD}"/>
              </a:ext>
            </a:extLst>
          </p:cNvPr>
          <p:cNvSpPr/>
          <p:nvPr/>
        </p:nvSpPr>
        <p:spPr>
          <a:xfrm>
            <a:off x="506027" y="1589103"/>
            <a:ext cx="1162974" cy="13582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52CAB-5474-413E-9930-170056354A09}"/>
              </a:ext>
            </a:extLst>
          </p:cNvPr>
          <p:cNvSpPr txBox="1"/>
          <p:nvPr/>
        </p:nvSpPr>
        <p:spPr>
          <a:xfrm>
            <a:off x="5209157" y="2496299"/>
            <a:ext cx="3691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Programming Languages &amp; Tools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F0D93E-ED6B-4369-840D-ED1A09574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8" y="3155085"/>
            <a:ext cx="1188006" cy="11948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D765EC-E541-4096-AD4D-014F21EBF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91" y="3319839"/>
            <a:ext cx="922580" cy="922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367044-469E-44FC-A878-564584CCF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58" y="3507081"/>
            <a:ext cx="1984477" cy="7210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32BD43-F06A-4253-8381-5294C5BC0D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730" y="3570722"/>
            <a:ext cx="2482594" cy="5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3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8F046BD-F29F-4C08-8961-07EB1664A87E}"/>
              </a:ext>
            </a:extLst>
          </p:cNvPr>
          <p:cNvSpPr/>
          <p:nvPr/>
        </p:nvSpPr>
        <p:spPr>
          <a:xfrm>
            <a:off x="514905" y="1589103"/>
            <a:ext cx="1162974" cy="13582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C3397-4119-43AB-A0A3-F41652403EC7}"/>
              </a:ext>
            </a:extLst>
          </p:cNvPr>
          <p:cNvSpPr txBox="1"/>
          <p:nvPr/>
        </p:nvSpPr>
        <p:spPr>
          <a:xfrm>
            <a:off x="3551977" y="2334826"/>
            <a:ext cx="73532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작은 부품 하나 하나가 모여서 결과물이 되는 과정을 좋아합니다</a:t>
            </a:r>
            <a:r>
              <a:rPr lang="en-US" altLang="ko-KR" dirty="0"/>
              <a:t>.</a:t>
            </a:r>
          </a:p>
          <a:p>
            <a:pPr algn="ctr"/>
            <a:br>
              <a:rPr lang="en-US" altLang="ko-KR" dirty="0"/>
            </a:br>
            <a:r>
              <a:rPr lang="ko-KR" altLang="en-US" dirty="0"/>
              <a:t>그래서인지 가죽공예</a:t>
            </a:r>
            <a:r>
              <a:rPr lang="en-US" altLang="ko-KR" dirty="0"/>
              <a:t>, </a:t>
            </a:r>
            <a:r>
              <a:rPr lang="ko-KR" altLang="en-US" dirty="0"/>
              <a:t>기계식 시계 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결과물을 만들어 가는 과정이 굉장히 조밀한 취미를 즐기고 있습니다</a:t>
            </a:r>
            <a:r>
              <a:rPr lang="en-US" altLang="ko-KR" dirty="0"/>
              <a:t>.</a:t>
            </a:r>
          </a:p>
          <a:p>
            <a:pPr algn="ctr"/>
            <a:br>
              <a:rPr lang="en-US" altLang="ko-KR" dirty="0"/>
            </a:br>
            <a:r>
              <a:rPr lang="ko-KR" altLang="en-US" dirty="0"/>
              <a:t>손으로 직접 타이핑 한 코드들이 모여서 원하던 결과물이 되었을 때</a:t>
            </a:r>
            <a:endParaRPr lang="en-US" altLang="ko-KR" dirty="0"/>
          </a:p>
          <a:p>
            <a:pPr algn="ctr"/>
            <a:br>
              <a:rPr lang="en-US" altLang="ko-KR" dirty="0"/>
            </a:br>
            <a:r>
              <a:rPr lang="ko-KR" altLang="en-US" dirty="0"/>
              <a:t>마치</a:t>
            </a:r>
            <a:r>
              <a:rPr lang="en-US" altLang="ko-KR" dirty="0"/>
              <a:t>, </a:t>
            </a:r>
            <a:r>
              <a:rPr lang="ko-KR" altLang="en-US" dirty="0"/>
              <a:t>가죽 작품이 완성되었을 때와 같은 희열을 느꼈습니다</a:t>
            </a:r>
            <a:r>
              <a:rPr lang="en-US" altLang="ko-KR" dirty="0"/>
              <a:t>.</a:t>
            </a:r>
          </a:p>
          <a:p>
            <a:pPr algn="ctr"/>
            <a:br>
              <a:rPr lang="en-US" altLang="ko-KR" dirty="0"/>
            </a:br>
            <a:r>
              <a:rPr lang="ko-KR" altLang="en-US" dirty="0"/>
              <a:t>그래서 개발자를 지망하게 되었고</a:t>
            </a:r>
            <a:r>
              <a:rPr lang="en-US" altLang="ko-KR" dirty="0"/>
              <a:t>, </a:t>
            </a:r>
            <a:r>
              <a:rPr lang="ko-KR" altLang="en-US" dirty="0"/>
              <a:t>개발하는 것을</a:t>
            </a:r>
            <a:r>
              <a:rPr lang="en-US" altLang="ko-KR" dirty="0"/>
              <a:t> </a:t>
            </a:r>
            <a:r>
              <a:rPr lang="ko-KR" altLang="en-US" dirty="0"/>
              <a:t>즐기고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8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46AECDF-765B-46EF-9746-0C70C4DA435A}"/>
              </a:ext>
            </a:extLst>
          </p:cNvPr>
          <p:cNvSpPr/>
          <p:nvPr/>
        </p:nvSpPr>
        <p:spPr>
          <a:xfrm>
            <a:off x="497148" y="1571349"/>
            <a:ext cx="1162975" cy="136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238E0-824F-4DBE-B03F-3AE602BE7667}"/>
              </a:ext>
            </a:extLst>
          </p:cNvPr>
          <p:cNvSpPr txBox="1"/>
          <p:nvPr/>
        </p:nvSpPr>
        <p:spPr>
          <a:xfrm>
            <a:off x="5157927" y="3157326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대구대학교 교내 공모전 우수상 수상</a:t>
            </a:r>
          </a:p>
        </p:txBody>
      </p:sp>
    </p:spTree>
    <p:extLst>
      <p:ext uri="{BB962C8B-B14F-4D97-AF65-F5344CB8AC3E}">
        <p14:creationId xmlns:p14="http://schemas.microsoft.com/office/powerpoint/2010/main" val="235258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9</cp:revision>
  <dcterms:created xsi:type="dcterms:W3CDTF">2017-12-12T11:14:00Z</dcterms:created>
  <dcterms:modified xsi:type="dcterms:W3CDTF">2017-12-12T12:12:01Z</dcterms:modified>
</cp:coreProperties>
</file>