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61" r:id="rId6"/>
    <p:sldId id="259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2" r:id="rId16"/>
    <p:sldId id="283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6" autoAdjust="0"/>
    <p:restoredTop sz="94660"/>
  </p:normalViewPr>
  <p:slideViewPr>
    <p:cSldViewPr>
      <p:cViewPr varScale="1">
        <p:scale>
          <a:sx n="86" d="100"/>
          <a:sy n="86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3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6CCA3-C327-47E2-9B3B-075DC9D79710}" type="doc">
      <dgm:prSet loTypeId="urn:microsoft.com/office/officeart/2008/layout/RadialCluster" loCatId="cycle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3944A5D-B95B-4A4C-9D74-5D009CAB97AA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자바라 호텔  객실</a:t>
          </a:r>
          <a:r>
            <a:rPr lang="en-US" altLang="ko-KR" sz="1800" b="1" smtClean="0">
              <a:latin typeface="맑은 고딕" pitchFamily="50" charset="-127"/>
              <a:ea typeface="맑은 고딕" pitchFamily="50" charset="-127"/>
            </a:rPr>
            <a:t>,</a:t>
          </a:r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 고객</a:t>
          </a:r>
          <a:r>
            <a:rPr lang="en-US" altLang="ko-KR" sz="1800" b="1" smtClean="0">
              <a:latin typeface="맑은 고딕" pitchFamily="50" charset="-127"/>
              <a:ea typeface="맑은 고딕" pitchFamily="50" charset="-127"/>
            </a:rPr>
            <a:t>,</a:t>
          </a:r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 </a:t>
          </a:r>
          <a:endParaRPr lang="en-US" altLang="ko-KR" sz="1800" b="1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예약 현황과 게시판 </a:t>
          </a:r>
          <a:endParaRPr lang="en-US" altLang="ko-KR" sz="1800" b="1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통합관리</a:t>
          </a:r>
          <a:endParaRPr lang="ko-KR" altLang="en-US" sz="1800" b="1" dirty="0">
            <a:latin typeface="맑은 고딕" pitchFamily="50" charset="-127"/>
            <a:ea typeface="맑은 고딕" pitchFamily="50" charset="-127"/>
          </a:endParaRPr>
        </a:p>
      </dgm:t>
    </dgm:pt>
    <dgm:pt modelId="{4B972FA0-70B8-4C83-8AE9-65B3791A6E3C}" type="parTrans" cxnId="{EE726C29-BB22-42AE-BE04-054D2BFFFF44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C1804E56-EA14-4960-B7E8-1F79F5B43B0C}" type="sibTrans" cxnId="{EE726C29-BB22-42AE-BE04-054D2BFFFF44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63E77008-85C5-429D-A19A-C66E218DE3C1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예약 현황</a:t>
          </a:r>
          <a:endParaRPr lang="ko-KR" altLang="en-US" sz="1800" b="1" dirty="0">
            <a:latin typeface="맑은 고딕" pitchFamily="50" charset="-127"/>
            <a:ea typeface="맑은 고딕" pitchFamily="50" charset="-127"/>
          </a:endParaRPr>
        </a:p>
      </dgm:t>
    </dgm:pt>
    <dgm:pt modelId="{78C3C960-81F7-4FB4-B4A4-0FB5DC583134}" type="parTrans" cxnId="{17871E5E-8EA0-4B30-BD91-234F1212FB7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56AE7FCD-8D9C-4C98-9052-B4B5B8958889}" type="sibTrans" cxnId="{17871E5E-8EA0-4B30-BD91-234F1212FB7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0D4C9CE3-36AE-44FA-B95C-830A9C407420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객실 정보</a:t>
          </a:r>
          <a:endParaRPr lang="ko-KR" altLang="en-US" sz="1800" b="1" dirty="0">
            <a:latin typeface="맑은 고딕" pitchFamily="50" charset="-127"/>
            <a:ea typeface="맑은 고딕" pitchFamily="50" charset="-127"/>
          </a:endParaRPr>
        </a:p>
      </dgm:t>
    </dgm:pt>
    <dgm:pt modelId="{0E4DB480-9525-4CFA-AEE7-16951821B39B}" type="parTrans" cxnId="{6FB333C5-00AE-487F-B23D-59F336FBC10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A99CEDD2-4603-4CE0-BF1E-5A8CCB11284D}" type="sibTrans" cxnId="{6FB333C5-00AE-487F-B23D-59F336FBC10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07077C97-3342-40B6-994A-195881D53E91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고객 정보</a:t>
          </a:r>
          <a:endParaRPr lang="ko-KR" altLang="en-US" sz="1800" b="1" dirty="0">
            <a:latin typeface="맑은 고딕" pitchFamily="50" charset="-127"/>
            <a:ea typeface="맑은 고딕" pitchFamily="50" charset="-127"/>
          </a:endParaRPr>
        </a:p>
      </dgm:t>
    </dgm:pt>
    <dgm:pt modelId="{42FC3581-93EE-46A8-93DB-A16B8B5D3757}" type="parTrans" cxnId="{F792033A-F12C-4928-B3F3-E1E354B4E00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09E50523-7FF7-4175-9AEB-1F2438602977}" type="sibTrans" cxnId="{F792033A-F12C-4928-B3F3-E1E354B4E00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4F62156D-6542-41A8-B255-27D035A1ECC3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게시판 관리 </a:t>
          </a:r>
          <a:endParaRPr lang="ko-KR" altLang="en-US" sz="1800" b="1" dirty="0">
            <a:latin typeface="맑은 고딕" pitchFamily="50" charset="-127"/>
            <a:ea typeface="맑은 고딕" pitchFamily="50" charset="-127"/>
          </a:endParaRPr>
        </a:p>
      </dgm:t>
    </dgm:pt>
    <dgm:pt modelId="{4D95D433-6884-4C77-9396-749747E9BA1E}" type="parTrans" cxnId="{DEF5F9BF-2A4D-4D68-8E00-50126C924AB0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CFCA91DB-AA77-4CD9-BD3A-CE37AD946CC5}" type="sibTrans" cxnId="{DEF5F9BF-2A4D-4D68-8E00-50126C924AB0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7D0A107C-9195-4F80-AA04-73DAAC5BB3AC}" type="pres">
      <dgm:prSet presAssocID="{6F46CCA3-C327-47E2-9B3B-075DC9D7971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D9D7A5-70F2-4F79-9370-B82F6F11239A}" type="pres">
      <dgm:prSet presAssocID="{B3944A5D-B95B-4A4C-9D74-5D009CAB97AA}" presName="singleCycle" presStyleCnt="0"/>
      <dgm:spPr/>
      <dgm:t>
        <a:bodyPr/>
        <a:lstStyle/>
        <a:p>
          <a:pPr latinLnBrk="1"/>
          <a:endParaRPr lang="ko-KR" altLang="en-US"/>
        </a:p>
      </dgm:t>
    </dgm:pt>
    <dgm:pt modelId="{6BCC7E93-0EE6-4007-896B-11F9375CC8BF}" type="pres">
      <dgm:prSet presAssocID="{B3944A5D-B95B-4A4C-9D74-5D009CAB97AA}" presName="singleCenter" presStyleLbl="node1" presStyleIdx="0" presStyleCnt="5" custScaleX="255714" custScaleY="101372" custLinFactNeighborX="-77682" custLinFactNeighborY="-3056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A0CE29-4629-48C2-BB61-ABE3DC127315}" type="pres">
      <dgm:prSet presAssocID="{78C3C960-81F7-4FB4-B4A4-0FB5DC583134}" presName="Name56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FB01065-A8CB-4C62-853F-8B4D069103DC}" type="pres">
      <dgm:prSet presAssocID="{63E77008-85C5-429D-A19A-C66E218DE3C1}" presName="text0" presStyleLbl="node1" presStyleIdx="1" presStyleCnt="5" custScaleX="251187" custRadScaleRad="131627" custRadScaleInc="14025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21D08-2897-49B9-B594-4B4904856EFB}" type="pres">
      <dgm:prSet presAssocID="{4D95D433-6884-4C77-9396-749747E9BA1E}" presName="Name56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D0C79A5-ABB1-4428-9599-6FA77E6064AD}" type="pres">
      <dgm:prSet presAssocID="{4F62156D-6542-41A8-B255-27D035A1ECC3}" presName="text0" presStyleLbl="node1" presStyleIdx="2" presStyleCnt="5" custScaleX="206534" custRadScaleRad="147344" custRadScaleInc="122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D493FF-8E6D-4500-87C0-37DA2BB71CF9}" type="pres">
      <dgm:prSet presAssocID="{0E4DB480-9525-4CFA-AEE7-16951821B39B}" presName="Name56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98AEBFB-3495-4E97-AFBD-17A31EB393EB}" type="pres">
      <dgm:prSet presAssocID="{0D4C9CE3-36AE-44FA-B95C-830A9C407420}" presName="text0" presStyleLbl="node1" presStyleIdx="3" presStyleCnt="5" custScaleX="274101" custRadScaleRad="77166" custRadScaleInc="138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F0A828-88AF-4D97-AC9C-297F16CEAA55}" type="pres">
      <dgm:prSet presAssocID="{42FC3581-93EE-46A8-93DB-A16B8B5D3757}" presName="Name56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C20C723-84A1-45EE-B404-3AE7F4DCF3EE}" type="pres">
      <dgm:prSet presAssocID="{07077C97-3342-40B6-994A-195881D53E91}" presName="text0" presStyleLbl="node1" presStyleIdx="4" presStyleCnt="5" custScaleX="273253" custRadScaleRad="97925" custRadScaleInc="1580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A81631-D4ED-4DBD-B70A-A29F2DD28342}" type="presOf" srcId="{78C3C960-81F7-4FB4-B4A4-0FB5DC583134}" destId="{19A0CE29-4629-48C2-BB61-ABE3DC127315}" srcOrd="0" destOrd="0" presId="urn:microsoft.com/office/officeart/2008/layout/RadialCluster"/>
    <dgm:cxn modelId="{17871E5E-8EA0-4B30-BD91-234F1212FB78}" srcId="{B3944A5D-B95B-4A4C-9D74-5D009CAB97AA}" destId="{63E77008-85C5-429D-A19A-C66E218DE3C1}" srcOrd="0" destOrd="0" parTransId="{78C3C960-81F7-4FB4-B4A4-0FB5DC583134}" sibTransId="{56AE7FCD-8D9C-4C98-9052-B4B5B8958889}"/>
    <dgm:cxn modelId="{21CDEA85-8E51-47C5-BDD3-FC7084F69D8D}" type="presOf" srcId="{0E4DB480-9525-4CFA-AEE7-16951821B39B}" destId="{E4D493FF-8E6D-4500-87C0-37DA2BB71CF9}" srcOrd="0" destOrd="0" presId="urn:microsoft.com/office/officeart/2008/layout/RadialCluster"/>
    <dgm:cxn modelId="{6FB333C5-00AE-487F-B23D-59F336FBC108}" srcId="{B3944A5D-B95B-4A4C-9D74-5D009CAB97AA}" destId="{0D4C9CE3-36AE-44FA-B95C-830A9C407420}" srcOrd="2" destOrd="0" parTransId="{0E4DB480-9525-4CFA-AEE7-16951821B39B}" sibTransId="{A99CEDD2-4603-4CE0-BF1E-5A8CCB11284D}"/>
    <dgm:cxn modelId="{EE726C29-BB22-42AE-BE04-054D2BFFFF44}" srcId="{6F46CCA3-C327-47E2-9B3B-075DC9D79710}" destId="{B3944A5D-B95B-4A4C-9D74-5D009CAB97AA}" srcOrd="0" destOrd="0" parTransId="{4B972FA0-70B8-4C83-8AE9-65B3791A6E3C}" sibTransId="{C1804E56-EA14-4960-B7E8-1F79F5B43B0C}"/>
    <dgm:cxn modelId="{6DD72538-7D86-4EE0-889C-9C65794C182C}" type="presOf" srcId="{B3944A5D-B95B-4A4C-9D74-5D009CAB97AA}" destId="{6BCC7E93-0EE6-4007-896B-11F9375CC8BF}" srcOrd="0" destOrd="0" presId="urn:microsoft.com/office/officeart/2008/layout/RadialCluster"/>
    <dgm:cxn modelId="{CF66B49F-6F9C-49BE-8BD0-83D2A0FD4B42}" type="presOf" srcId="{4F62156D-6542-41A8-B255-27D035A1ECC3}" destId="{ED0C79A5-ABB1-4428-9599-6FA77E6064AD}" srcOrd="0" destOrd="0" presId="urn:microsoft.com/office/officeart/2008/layout/RadialCluster"/>
    <dgm:cxn modelId="{DEF5F9BF-2A4D-4D68-8E00-50126C924AB0}" srcId="{B3944A5D-B95B-4A4C-9D74-5D009CAB97AA}" destId="{4F62156D-6542-41A8-B255-27D035A1ECC3}" srcOrd="1" destOrd="0" parTransId="{4D95D433-6884-4C77-9396-749747E9BA1E}" sibTransId="{CFCA91DB-AA77-4CD9-BD3A-CE37AD946CC5}"/>
    <dgm:cxn modelId="{6A710B61-2718-4F1E-9776-BA39C6FBDC3C}" type="presOf" srcId="{63E77008-85C5-429D-A19A-C66E218DE3C1}" destId="{AFB01065-A8CB-4C62-853F-8B4D069103DC}" srcOrd="0" destOrd="0" presId="urn:microsoft.com/office/officeart/2008/layout/RadialCluster"/>
    <dgm:cxn modelId="{2E75C0BD-8B90-4107-BC53-345264D6AF23}" type="presOf" srcId="{0D4C9CE3-36AE-44FA-B95C-830A9C407420}" destId="{698AEBFB-3495-4E97-AFBD-17A31EB393EB}" srcOrd="0" destOrd="0" presId="urn:microsoft.com/office/officeart/2008/layout/RadialCluster"/>
    <dgm:cxn modelId="{ED3CBA2A-420D-45A0-86AC-1F587E523CB5}" type="presOf" srcId="{07077C97-3342-40B6-994A-195881D53E91}" destId="{2C20C723-84A1-45EE-B404-3AE7F4DCF3EE}" srcOrd="0" destOrd="0" presId="urn:microsoft.com/office/officeart/2008/layout/RadialCluster"/>
    <dgm:cxn modelId="{F792033A-F12C-4928-B3F3-E1E354B4E008}" srcId="{B3944A5D-B95B-4A4C-9D74-5D009CAB97AA}" destId="{07077C97-3342-40B6-994A-195881D53E91}" srcOrd="3" destOrd="0" parTransId="{42FC3581-93EE-46A8-93DB-A16B8B5D3757}" sibTransId="{09E50523-7FF7-4175-9AEB-1F2438602977}"/>
    <dgm:cxn modelId="{AD17E977-6FD9-4418-8AEF-9E19B745C9DC}" type="presOf" srcId="{42FC3581-93EE-46A8-93DB-A16B8B5D3757}" destId="{D0F0A828-88AF-4D97-AC9C-297F16CEAA55}" srcOrd="0" destOrd="0" presId="urn:microsoft.com/office/officeart/2008/layout/RadialCluster"/>
    <dgm:cxn modelId="{C9DD5575-44D9-43E0-BEA4-005649FD0926}" type="presOf" srcId="{6F46CCA3-C327-47E2-9B3B-075DC9D79710}" destId="{7D0A107C-9195-4F80-AA04-73DAAC5BB3AC}" srcOrd="0" destOrd="0" presId="urn:microsoft.com/office/officeart/2008/layout/RadialCluster"/>
    <dgm:cxn modelId="{CF909BB9-17DF-496C-9D56-19DBA1C6355D}" type="presOf" srcId="{4D95D433-6884-4C77-9396-749747E9BA1E}" destId="{25621D08-2897-49B9-B594-4B4904856EFB}" srcOrd="0" destOrd="0" presId="urn:microsoft.com/office/officeart/2008/layout/RadialCluster"/>
    <dgm:cxn modelId="{E11278EA-8BB5-4F9C-B8CA-7E9F636DC41F}" type="presParOf" srcId="{7D0A107C-9195-4F80-AA04-73DAAC5BB3AC}" destId="{46D9D7A5-70F2-4F79-9370-B82F6F11239A}" srcOrd="0" destOrd="0" presId="urn:microsoft.com/office/officeart/2008/layout/RadialCluster"/>
    <dgm:cxn modelId="{B1B333DC-D227-4F9D-8946-1B3660492595}" type="presParOf" srcId="{46D9D7A5-70F2-4F79-9370-B82F6F11239A}" destId="{6BCC7E93-0EE6-4007-896B-11F9375CC8BF}" srcOrd="0" destOrd="0" presId="urn:microsoft.com/office/officeart/2008/layout/RadialCluster"/>
    <dgm:cxn modelId="{74C1A9DC-079D-4A9A-8D3D-748432E4DE86}" type="presParOf" srcId="{46D9D7A5-70F2-4F79-9370-B82F6F11239A}" destId="{19A0CE29-4629-48C2-BB61-ABE3DC127315}" srcOrd="1" destOrd="0" presId="urn:microsoft.com/office/officeart/2008/layout/RadialCluster"/>
    <dgm:cxn modelId="{69F8270C-A04A-42BA-B135-E85BBAC53F79}" type="presParOf" srcId="{46D9D7A5-70F2-4F79-9370-B82F6F11239A}" destId="{AFB01065-A8CB-4C62-853F-8B4D069103DC}" srcOrd="2" destOrd="0" presId="urn:microsoft.com/office/officeart/2008/layout/RadialCluster"/>
    <dgm:cxn modelId="{8804A5BC-6466-4883-9278-F71A688DC43B}" type="presParOf" srcId="{46D9D7A5-70F2-4F79-9370-B82F6F11239A}" destId="{25621D08-2897-49B9-B594-4B4904856EFB}" srcOrd="3" destOrd="0" presId="urn:microsoft.com/office/officeart/2008/layout/RadialCluster"/>
    <dgm:cxn modelId="{4540EB80-B6A7-48C3-B399-39C7DC213E83}" type="presParOf" srcId="{46D9D7A5-70F2-4F79-9370-B82F6F11239A}" destId="{ED0C79A5-ABB1-4428-9599-6FA77E6064AD}" srcOrd="4" destOrd="0" presId="urn:microsoft.com/office/officeart/2008/layout/RadialCluster"/>
    <dgm:cxn modelId="{B202110E-82F9-4B3C-81F7-26C569453355}" type="presParOf" srcId="{46D9D7A5-70F2-4F79-9370-B82F6F11239A}" destId="{E4D493FF-8E6D-4500-87C0-37DA2BB71CF9}" srcOrd="5" destOrd="0" presId="urn:microsoft.com/office/officeart/2008/layout/RadialCluster"/>
    <dgm:cxn modelId="{45A006FD-1E3C-4A7B-A8A2-A839E2E208B2}" type="presParOf" srcId="{46D9D7A5-70F2-4F79-9370-B82F6F11239A}" destId="{698AEBFB-3495-4E97-AFBD-17A31EB393EB}" srcOrd="6" destOrd="0" presId="urn:microsoft.com/office/officeart/2008/layout/RadialCluster"/>
    <dgm:cxn modelId="{E172A1CE-9528-4197-B65F-8E621579B671}" type="presParOf" srcId="{46D9D7A5-70F2-4F79-9370-B82F6F11239A}" destId="{D0F0A828-88AF-4D97-AC9C-297F16CEAA55}" srcOrd="7" destOrd="0" presId="urn:microsoft.com/office/officeart/2008/layout/RadialCluster"/>
    <dgm:cxn modelId="{E568B43F-6F84-42A7-8F2E-84A923F9D519}" type="presParOf" srcId="{46D9D7A5-70F2-4F79-9370-B82F6F11239A}" destId="{2C20C723-84A1-45EE-B404-3AE7F4DCF3E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3C275C-A642-4AF8-B50D-0BFE7A5BCE78}" type="doc">
      <dgm:prSet loTypeId="urn:microsoft.com/office/officeart/2005/8/layout/orgChart1" loCatId="hierarchy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AA2A001-1B76-43EE-8662-9A7DACC8B005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맑은 고딕" pitchFamily="50" charset="-127"/>
              <a:ea typeface="맑은 고딕" pitchFamily="50" charset="-127"/>
            </a:rPr>
            <a:t>구경모</a:t>
          </a:r>
          <a:r>
            <a:rPr lang="ko-KR" altLang="en-US" sz="1400" b="1" smtClean="0">
              <a:latin typeface="맑은 고딕" pitchFamily="50" charset="-127"/>
              <a:ea typeface="맑은 고딕" pitchFamily="50" charset="-127"/>
            </a:rPr>
            <a:t> </a:t>
          </a:r>
          <a:endParaRPr lang="en-US" altLang="ko-KR" sz="1400" b="1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sz="1400" b="1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sz="1400" b="1" smtClean="0">
              <a:latin typeface="맑은 고딕" pitchFamily="50" charset="-127"/>
              <a:ea typeface="맑은 고딕" pitchFamily="50" charset="-127"/>
            </a:rPr>
            <a:t>:</a:t>
          </a:r>
          <a:r>
            <a:rPr lang="ko-KR" altLang="en-US" sz="1400" b="1" smtClean="0">
              <a:latin typeface="맑은 고딕" pitchFamily="50" charset="-127"/>
              <a:ea typeface="맑은 고딕" pitchFamily="50" charset="-127"/>
            </a:rPr>
            <a:t> 총괄</a:t>
          </a:r>
          <a:endParaRPr lang="ko-KR" altLang="en-US" sz="1400" b="1" dirty="0">
            <a:latin typeface="맑은 고딕" pitchFamily="50" charset="-127"/>
            <a:ea typeface="맑은 고딕" pitchFamily="50" charset="-127"/>
          </a:endParaRPr>
        </a:p>
      </dgm:t>
    </dgm:pt>
    <dgm:pt modelId="{0B598E3C-2620-445F-A7B1-1ABC33A8FEAA}" type="parTrans" cxnId="{25B7B499-B38D-43ED-BB94-1D3724970F0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074883CC-71E7-41A4-9E76-4B3C0461BB25}" type="sibTrans" cxnId="{25B7B499-B38D-43ED-BB94-1D3724970F0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ABB8C6A3-6194-479E-909D-F2A856648CFB}" type="asst">
      <dgm:prSet phldrT="[텍스트]"/>
      <dgm:spPr/>
      <dgm:t>
        <a:bodyPr/>
        <a:lstStyle/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주용택</a:t>
          </a:r>
          <a:endParaRPr lang="en-US" altLang="ko-KR" b="1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b="1" smtClean="0">
              <a:latin typeface="맑은 고딕" pitchFamily="50" charset="-127"/>
              <a:ea typeface="맑은 고딕" pitchFamily="50" charset="-127"/>
            </a:rPr>
            <a:t>:</a:t>
          </a: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게시판 관리 설계 담당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E60BAE89-351C-4F8F-B190-9CE2D9A23E87}" type="parTrans" cxnId="{ABD98744-2209-46F1-8E61-953DFE37007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47CA4CA9-D492-4D47-B672-30E92CE63BE8}" type="sibTrans" cxnId="{ABD98744-2209-46F1-8E61-953DFE37007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F55CFE5D-DFB5-4726-922D-4F0E166AE2DF}">
      <dgm:prSet phldrT="[텍스트]"/>
      <dgm:spPr/>
      <dgm:t>
        <a:bodyPr/>
        <a:lstStyle/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이승혜</a:t>
          </a:r>
          <a:endParaRPr lang="en-US" altLang="ko-KR" b="1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b="1" smtClean="0">
              <a:latin typeface="맑은 고딕" pitchFamily="50" charset="-127"/>
              <a:ea typeface="맑은 고딕" pitchFamily="50" charset="-127"/>
            </a:rPr>
            <a:t>: </a:t>
          </a: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고객 관리 설계  담당 </a:t>
          </a:r>
          <a:endParaRPr lang="ko-KR" altLang="en-US" b="1" dirty="0" smtClean="0">
            <a:latin typeface="맑은 고딕" pitchFamily="50" charset="-127"/>
            <a:ea typeface="맑은 고딕" pitchFamily="50" charset="-127"/>
          </a:endParaRPr>
        </a:p>
      </dgm:t>
    </dgm:pt>
    <dgm:pt modelId="{74716F1D-2262-450E-A7DF-47F412A7B867}" type="parTrans" cxnId="{BE31D63F-A250-4003-8C04-D93E9FC095C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7544EBC7-0209-4E78-9848-5D55B2EDCFD5}" type="sibTrans" cxnId="{BE31D63F-A250-4003-8C04-D93E9FC095C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37018373-5145-4A19-A266-82F9D2398BA5}">
      <dgm:prSet phldrT="[텍스트]"/>
      <dgm:spPr/>
      <dgm:t>
        <a:bodyPr/>
        <a:lstStyle/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고예진</a:t>
          </a:r>
          <a:endParaRPr lang="en-US" altLang="ko-KR" b="1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b="1" smtClean="0">
              <a:latin typeface="맑은 고딕" pitchFamily="50" charset="-127"/>
              <a:ea typeface="맑은 고딕" pitchFamily="50" charset="-127"/>
            </a:rPr>
            <a:t>: </a:t>
          </a: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객실 관리 설계  담당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CAD1D1CC-C728-41F3-A326-C7D60F37167E}" type="parTrans" cxnId="{399DE347-BB03-411F-8F36-216CBD5C817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6892D253-CF03-414C-A5D6-E4FD6F8D2980}" type="sibTrans" cxnId="{399DE347-BB03-411F-8F36-216CBD5C817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100EC3F7-FACE-490D-A235-FE6213A69A5F}">
      <dgm:prSet phldrT="[텍스트]"/>
      <dgm:spPr/>
      <dgm:t>
        <a:bodyPr/>
        <a:lstStyle/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최두현</a:t>
          </a:r>
          <a:endParaRPr lang="en-US" altLang="ko-KR" b="1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b="1" smtClean="0">
              <a:latin typeface="맑은 고딕" pitchFamily="50" charset="-127"/>
              <a:ea typeface="맑은 고딕" pitchFamily="50" charset="-127"/>
            </a:rPr>
            <a:t>:</a:t>
          </a:r>
        </a:p>
        <a:p>
          <a:pPr latinLnBrk="1"/>
          <a:r>
            <a:rPr lang="ko-KR" altLang="en-US" b="1" smtClean="0">
              <a:latin typeface="맑은 고딕" pitchFamily="50" charset="-127"/>
              <a:ea typeface="맑은 고딕" pitchFamily="50" charset="-127"/>
            </a:rPr>
            <a:t>예약 관리 설계  담당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3649397C-D0F2-40BD-8B64-0A56DA3EDBC4}" type="parTrans" cxnId="{8E1923B1-5E8B-4EEA-B8F9-AE49606EFAF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1607B7CA-4698-4BD6-A2A3-24265A8E9A47}" type="sibTrans" cxnId="{8E1923B1-5E8B-4EEA-B8F9-AE49606EFAF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BA1F357A-7046-4D77-855B-C3212A2DEB86}" type="pres">
      <dgm:prSet presAssocID="{693C275C-A642-4AF8-B50D-0BFE7A5BCE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76C1CF-27CE-43C1-8407-ADCA2DCC8FDF}" type="pres">
      <dgm:prSet presAssocID="{1AA2A001-1B76-43EE-8662-9A7DACC8B005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78138-6198-4EC3-B442-020A70085CF7}" type="pres">
      <dgm:prSet presAssocID="{1AA2A001-1B76-43EE-8662-9A7DACC8B005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0E4E3F9C-DA92-4EC4-AC14-C731EC39CF98}" type="pres">
      <dgm:prSet presAssocID="{1AA2A001-1B76-43EE-8662-9A7DACC8B00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B20CE-9A57-4B60-949B-8029807DAFCB}" type="pres">
      <dgm:prSet presAssocID="{1AA2A001-1B76-43EE-8662-9A7DACC8B005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D2AC505-DB40-41C9-B989-B85E76AC5B25}" type="pres">
      <dgm:prSet presAssocID="{1AA2A001-1B76-43EE-8662-9A7DACC8B005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32BF07E-BB5E-4F82-995D-895CD8D928E6}" type="pres">
      <dgm:prSet presAssocID="{74716F1D-2262-450E-A7DF-47F412A7B867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9BF43A4-F02C-4E69-A7FF-E018E68BE41F}" type="pres">
      <dgm:prSet presAssocID="{F55CFE5D-DFB5-4726-922D-4F0E166AE2D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891455-9192-4399-9730-ED1171F950D1}" type="pres">
      <dgm:prSet presAssocID="{F55CFE5D-DFB5-4726-922D-4F0E166AE2D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D02364E-DD78-4BD3-9353-04B634A70098}" type="pres">
      <dgm:prSet presAssocID="{F55CFE5D-DFB5-4726-922D-4F0E166AE2DF}" presName="rootText" presStyleLbl="node2" presStyleIdx="0" presStyleCnt="3" custLinFactY="-55342" custLinFactNeighborX="9478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9D2C8-EE5B-4F49-A5A0-895CA313C4F7}" type="pres">
      <dgm:prSet presAssocID="{F55CFE5D-DFB5-4726-922D-4F0E166AE2DF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8A38C4-6CC5-4F70-8C4C-80A4086EFD7E}" type="pres">
      <dgm:prSet presAssocID="{F55CFE5D-DFB5-4726-922D-4F0E166AE2D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F955615-9D2D-4192-9737-5F7A9C7DBEB2}" type="pres">
      <dgm:prSet presAssocID="{F55CFE5D-DFB5-4726-922D-4F0E166AE2D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C33C875-6BF2-4AF4-820E-060B51C600DA}" type="pres">
      <dgm:prSet presAssocID="{CAD1D1CC-C728-41F3-A326-C7D60F37167E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E2CE524-7B9E-436F-9939-CEC142AA684F}" type="pres">
      <dgm:prSet presAssocID="{37018373-5145-4A19-A266-82F9D2398BA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E361BC-6E33-44A5-8CAE-021EBF741D3E}" type="pres">
      <dgm:prSet presAssocID="{37018373-5145-4A19-A266-82F9D2398B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2855ACB-DA7E-4220-8D09-62BBDC3C9AD1}" type="pres">
      <dgm:prSet presAssocID="{37018373-5145-4A19-A266-82F9D2398BA5}" presName="rootText" presStyleLbl="node2" presStyleIdx="1" presStyleCnt="3" custLinFactNeighborX="-60848" custLinFactNeighborY="-9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C96CD2-F119-4721-9851-4B93E1E3A528}" type="pres">
      <dgm:prSet presAssocID="{37018373-5145-4A19-A266-82F9D2398BA5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EE3E7E7-E06A-44EA-BF02-2C9D2646BC1B}" type="pres">
      <dgm:prSet presAssocID="{37018373-5145-4A19-A266-82F9D2398BA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7DB8EB8-1C1E-45C0-AD16-CBB552AB69C4}" type="pres">
      <dgm:prSet presAssocID="{37018373-5145-4A19-A266-82F9D2398BA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22B8B3F-9CBD-4C4C-BEF0-D8DF12C0E2B3}" type="pres">
      <dgm:prSet presAssocID="{3649397C-D0F2-40BD-8B64-0A56DA3EDBC4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E86724B-48A5-47D9-ACEE-D69FE10F4DC6}" type="pres">
      <dgm:prSet presAssocID="{100EC3F7-FACE-490D-A235-FE6213A69A5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90F771-2FAA-4514-A9A3-3EC260059EF0}" type="pres">
      <dgm:prSet presAssocID="{100EC3F7-FACE-490D-A235-FE6213A69A5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525F88A-998D-477B-94DF-F40969F24724}" type="pres">
      <dgm:prSet presAssocID="{100EC3F7-FACE-490D-A235-FE6213A69A5F}" presName="rootText" presStyleLbl="node2" presStyleIdx="2" presStyleCnt="3" custLinFactNeighborX="-51997" custLinFactNeighborY="-9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455C96-0FC2-4E27-ABBD-854A3297098A}" type="pres">
      <dgm:prSet presAssocID="{100EC3F7-FACE-490D-A235-FE6213A69A5F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4E2BFCF-5B84-49B3-86EB-41AA651D285C}" type="pres">
      <dgm:prSet presAssocID="{100EC3F7-FACE-490D-A235-FE6213A69A5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7D5E843-7D26-4A92-8342-A887D94F0A41}" type="pres">
      <dgm:prSet presAssocID="{100EC3F7-FACE-490D-A235-FE6213A69A5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81FF928-9146-4AC4-A3C6-892555610C7A}" type="pres">
      <dgm:prSet presAssocID="{1AA2A001-1B76-43EE-8662-9A7DACC8B005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9AF9CBB7-F7E6-48CB-8372-779598746B91}" type="pres">
      <dgm:prSet presAssocID="{E60BAE89-351C-4F8F-B190-9CE2D9A23E87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05F9A48-A18A-4915-9655-60324A75B987}" type="pres">
      <dgm:prSet presAssocID="{ABB8C6A3-6194-479E-909D-F2A856648CFB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0DE38A-3000-4231-9666-DE8531488F70}" type="pres">
      <dgm:prSet presAssocID="{ABB8C6A3-6194-479E-909D-F2A856648CFB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8A4D6077-74C0-4FC0-92C6-CC914F8437F7}" type="pres">
      <dgm:prSet presAssocID="{ABB8C6A3-6194-479E-909D-F2A856648CFB}" presName="rootText3" presStyleLbl="asst1" presStyleIdx="0" presStyleCnt="1" custLinFactX="75189" custLinFactNeighborX="100000" custLinFactNeighborY="-1967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F15EF3-2645-41D2-8C23-44742D505012}" type="pres">
      <dgm:prSet presAssocID="{ABB8C6A3-6194-479E-909D-F2A856648CFB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A9A71F5-A64F-4401-BCEC-E0135F0FA30B}" type="pres">
      <dgm:prSet presAssocID="{ABB8C6A3-6194-479E-909D-F2A856648CFB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0B8A61A1-5BCB-4217-AC0C-67241DBE0695}" type="pres">
      <dgm:prSet presAssocID="{ABB8C6A3-6194-479E-909D-F2A856648CFB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25B7B499-B38D-43ED-BB94-1D3724970F03}" srcId="{693C275C-A642-4AF8-B50D-0BFE7A5BCE78}" destId="{1AA2A001-1B76-43EE-8662-9A7DACC8B005}" srcOrd="0" destOrd="0" parTransId="{0B598E3C-2620-445F-A7B1-1ABC33A8FEAA}" sibTransId="{074883CC-71E7-41A4-9E76-4B3C0461BB25}"/>
    <dgm:cxn modelId="{E09713A4-D347-404C-A395-F07EB32D5AF3}" type="presOf" srcId="{693C275C-A642-4AF8-B50D-0BFE7A5BCE78}" destId="{BA1F357A-7046-4D77-855B-C3212A2DEB86}" srcOrd="0" destOrd="0" presId="urn:microsoft.com/office/officeart/2005/8/layout/orgChart1"/>
    <dgm:cxn modelId="{19F893B1-A6A3-484C-B81A-20857A379C72}" type="presOf" srcId="{3649397C-D0F2-40BD-8B64-0A56DA3EDBC4}" destId="{122B8B3F-9CBD-4C4C-BEF0-D8DF12C0E2B3}" srcOrd="0" destOrd="0" presId="urn:microsoft.com/office/officeart/2005/8/layout/orgChart1"/>
    <dgm:cxn modelId="{8FEF4B4E-1268-473A-87FD-F7F3509DEE3B}" type="presOf" srcId="{37018373-5145-4A19-A266-82F9D2398BA5}" destId="{F2855ACB-DA7E-4220-8D09-62BBDC3C9AD1}" srcOrd="0" destOrd="0" presId="urn:microsoft.com/office/officeart/2005/8/layout/orgChart1"/>
    <dgm:cxn modelId="{4A63FE47-EAAA-409E-AB6F-34B3D8D1F2E1}" type="presOf" srcId="{100EC3F7-FACE-490D-A235-FE6213A69A5F}" destId="{95455C96-0FC2-4E27-ABBD-854A3297098A}" srcOrd="1" destOrd="0" presId="urn:microsoft.com/office/officeart/2005/8/layout/orgChart1"/>
    <dgm:cxn modelId="{ABD98744-2209-46F1-8E61-953DFE370070}" srcId="{1AA2A001-1B76-43EE-8662-9A7DACC8B005}" destId="{ABB8C6A3-6194-479E-909D-F2A856648CFB}" srcOrd="0" destOrd="0" parTransId="{E60BAE89-351C-4F8F-B190-9CE2D9A23E87}" sibTransId="{47CA4CA9-D492-4D47-B672-30E92CE63BE8}"/>
    <dgm:cxn modelId="{399DE347-BB03-411F-8F36-216CBD5C8173}" srcId="{1AA2A001-1B76-43EE-8662-9A7DACC8B005}" destId="{37018373-5145-4A19-A266-82F9D2398BA5}" srcOrd="2" destOrd="0" parTransId="{CAD1D1CC-C728-41F3-A326-C7D60F37167E}" sibTransId="{6892D253-CF03-414C-A5D6-E4FD6F8D2980}"/>
    <dgm:cxn modelId="{37B22158-50FD-4B04-87F4-1AD5B44C942A}" type="presOf" srcId="{1AA2A001-1B76-43EE-8662-9A7DACC8B005}" destId="{0E4E3F9C-DA92-4EC4-AC14-C731EC39CF98}" srcOrd="0" destOrd="0" presId="urn:microsoft.com/office/officeart/2005/8/layout/orgChart1"/>
    <dgm:cxn modelId="{E19EE94D-ABF5-47E4-BD06-F9A18F698BAA}" type="presOf" srcId="{74716F1D-2262-450E-A7DF-47F412A7B867}" destId="{B32BF07E-BB5E-4F82-995D-895CD8D928E6}" srcOrd="0" destOrd="0" presId="urn:microsoft.com/office/officeart/2005/8/layout/orgChart1"/>
    <dgm:cxn modelId="{7D3861AE-C965-4E44-ADDF-8DB9B6091657}" type="presOf" srcId="{F55CFE5D-DFB5-4726-922D-4F0E166AE2DF}" destId="{D579D2C8-EE5B-4F49-A5A0-895CA313C4F7}" srcOrd="1" destOrd="0" presId="urn:microsoft.com/office/officeart/2005/8/layout/orgChart1"/>
    <dgm:cxn modelId="{8E1923B1-5E8B-4EEA-B8F9-AE49606EFAF0}" srcId="{1AA2A001-1B76-43EE-8662-9A7DACC8B005}" destId="{100EC3F7-FACE-490D-A235-FE6213A69A5F}" srcOrd="3" destOrd="0" parTransId="{3649397C-D0F2-40BD-8B64-0A56DA3EDBC4}" sibTransId="{1607B7CA-4698-4BD6-A2A3-24265A8E9A47}"/>
    <dgm:cxn modelId="{07CBAE4D-5580-4B0F-8708-2AEBA5322D48}" type="presOf" srcId="{E60BAE89-351C-4F8F-B190-9CE2D9A23E87}" destId="{9AF9CBB7-F7E6-48CB-8372-779598746B91}" srcOrd="0" destOrd="0" presId="urn:microsoft.com/office/officeart/2005/8/layout/orgChart1"/>
    <dgm:cxn modelId="{C83AB441-EE90-4A46-9E48-406F3812F2A4}" type="presOf" srcId="{ABB8C6A3-6194-479E-909D-F2A856648CFB}" destId="{B4F15EF3-2645-41D2-8C23-44742D505012}" srcOrd="1" destOrd="0" presId="urn:microsoft.com/office/officeart/2005/8/layout/orgChart1"/>
    <dgm:cxn modelId="{BE31D63F-A250-4003-8C04-D93E9FC095C9}" srcId="{1AA2A001-1B76-43EE-8662-9A7DACC8B005}" destId="{F55CFE5D-DFB5-4726-922D-4F0E166AE2DF}" srcOrd="1" destOrd="0" parTransId="{74716F1D-2262-450E-A7DF-47F412A7B867}" sibTransId="{7544EBC7-0209-4E78-9848-5D55B2EDCFD5}"/>
    <dgm:cxn modelId="{F374E699-69C1-4761-B0B0-2FFE673CF94F}" type="presOf" srcId="{37018373-5145-4A19-A266-82F9D2398BA5}" destId="{32C96CD2-F119-4721-9851-4B93E1E3A528}" srcOrd="1" destOrd="0" presId="urn:microsoft.com/office/officeart/2005/8/layout/orgChart1"/>
    <dgm:cxn modelId="{4751CA4F-00FE-4682-8852-13F027BE2964}" type="presOf" srcId="{100EC3F7-FACE-490D-A235-FE6213A69A5F}" destId="{8525F88A-998D-477B-94DF-F40969F24724}" srcOrd="0" destOrd="0" presId="urn:microsoft.com/office/officeart/2005/8/layout/orgChart1"/>
    <dgm:cxn modelId="{8E836BB6-CE94-48B5-A09D-02418D387B3D}" type="presOf" srcId="{1AA2A001-1B76-43EE-8662-9A7DACC8B005}" destId="{6DAB20CE-9A57-4B60-949B-8029807DAFCB}" srcOrd="1" destOrd="0" presId="urn:microsoft.com/office/officeart/2005/8/layout/orgChart1"/>
    <dgm:cxn modelId="{B25E2242-ACDF-4454-9D14-5C38BA24884E}" type="presOf" srcId="{F55CFE5D-DFB5-4726-922D-4F0E166AE2DF}" destId="{7D02364E-DD78-4BD3-9353-04B634A70098}" srcOrd="0" destOrd="0" presId="urn:microsoft.com/office/officeart/2005/8/layout/orgChart1"/>
    <dgm:cxn modelId="{F3FB2680-838D-46C4-826B-505207466C98}" type="presOf" srcId="{CAD1D1CC-C728-41F3-A326-C7D60F37167E}" destId="{6C33C875-6BF2-4AF4-820E-060B51C600DA}" srcOrd="0" destOrd="0" presId="urn:microsoft.com/office/officeart/2005/8/layout/orgChart1"/>
    <dgm:cxn modelId="{060CBDDB-5279-4049-A697-5E9887DAF90D}" type="presOf" srcId="{ABB8C6A3-6194-479E-909D-F2A856648CFB}" destId="{8A4D6077-74C0-4FC0-92C6-CC914F8437F7}" srcOrd="0" destOrd="0" presId="urn:microsoft.com/office/officeart/2005/8/layout/orgChart1"/>
    <dgm:cxn modelId="{E3D5D382-2BC0-4645-97F3-A7F584CC780C}" type="presParOf" srcId="{BA1F357A-7046-4D77-855B-C3212A2DEB86}" destId="{1876C1CF-27CE-43C1-8407-ADCA2DCC8FDF}" srcOrd="0" destOrd="0" presId="urn:microsoft.com/office/officeart/2005/8/layout/orgChart1"/>
    <dgm:cxn modelId="{A61264A5-1850-4638-A1C9-9BF3E258556E}" type="presParOf" srcId="{1876C1CF-27CE-43C1-8407-ADCA2DCC8FDF}" destId="{5ED78138-6198-4EC3-B442-020A70085CF7}" srcOrd="0" destOrd="0" presId="urn:microsoft.com/office/officeart/2005/8/layout/orgChart1"/>
    <dgm:cxn modelId="{729710C3-1770-4FCA-ABF1-8F35DF5021B1}" type="presParOf" srcId="{5ED78138-6198-4EC3-B442-020A70085CF7}" destId="{0E4E3F9C-DA92-4EC4-AC14-C731EC39CF98}" srcOrd="0" destOrd="0" presId="urn:microsoft.com/office/officeart/2005/8/layout/orgChart1"/>
    <dgm:cxn modelId="{99D8AB72-BE1A-4CAC-8CF1-1DD4AABC9449}" type="presParOf" srcId="{5ED78138-6198-4EC3-B442-020A70085CF7}" destId="{6DAB20CE-9A57-4B60-949B-8029807DAFCB}" srcOrd="1" destOrd="0" presId="urn:microsoft.com/office/officeart/2005/8/layout/orgChart1"/>
    <dgm:cxn modelId="{0468BC36-20A7-41B1-AD11-7AC0DE53B35F}" type="presParOf" srcId="{1876C1CF-27CE-43C1-8407-ADCA2DCC8FDF}" destId="{FD2AC505-DB40-41C9-B989-B85E76AC5B25}" srcOrd="1" destOrd="0" presId="urn:microsoft.com/office/officeart/2005/8/layout/orgChart1"/>
    <dgm:cxn modelId="{C1F54FA2-0606-4E08-9595-BDD5C6EDCF1E}" type="presParOf" srcId="{FD2AC505-DB40-41C9-B989-B85E76AC5B25}" destId="{B32BF07E-BB5E-4F82-995D-895CD8D928E6}" srcOrd="0" destOrd="0" presId="urn:microsoft.com/office/officeart/2005/8/layout/orgChart1"/>
    <dgm:cxn modelId="{E4911166-93D7-4491-88CB-CD89B35D1DBC}" type="presParOf" srcId="{FD2AC505-DB40-41C9-B989-B85E76AC5B25}" destId="{59BF43A4-F02C-4E69-A7FF-E018E68BE41F}" srcOrd="1" destOrd="0" presId="urn:microsoft.com/office/officeart/2005/8/layout/orgChart1"/>
    <dgm:cxn modelId="{250138B0-374B-430C-85C9-98DDAA1E22B5}" type="presParOf" srcId="{59BF43A4-F02C-4E69-A7FF-E018E68BE41F}" destId="{25891455-9192-4399-9730-ED1171F950D1}" srcOrd="0" destOrd="0" presId="urn:microsoft.com/office/officeart/2005/8/layout/orgChart1"/>
    <dgm:cxn modelId="{019565A4-A773-4E19-BC46-F31CD2953A17}" type="presParOf" srcId="{25891455-9192-4399-9730-ED1171F950D1}" destId="{7D02364E-DD78-4BD3-9353-04B634A70098}" srcOrd="0" destOrd="0" presId="urn:microsoft.com/office/officeart/2005/8/layout/orgChart1"/>
    <dgm:cxn modelId="{DDD5BCCE-FDED-45B5-B89A-8B2C4E925F4F}" type="presParOf" srcId="{25891455-9192-4399-9730-ED1171F950D1}" destId="{D579D2C8-EE5B-4F49-A5A0-895CA313C4F7}" srcOrd="1" destOrd="0" presId="urn:microsoft.com/office/officeart/2005/8/layout/orgChart1"/>
    <dgm:cxn modelId="{C1EB580B-5DEF-4429-93F1-378F0853702A}" type="presParOf" srcId="{59BF43A4-F02C-4E69-A7FF-E018E68BE41F}" destId="{038A38C4-6CC5-4F70-8C4C-80A4086EFD7E}" srcOrd="1" destOrd="0" presId="urn:microsoft.com/office/officeart/2005/8/layout/orgChart1"/>
    <dgm:cxn modelId="{1664FFD5-B169-4A72-BB42-C711B75AC80D}" type="presParOf" srcId="{59BF43A4-F02C-4E69-A7FF-E018E68BE41F}" destId="{0F955615-9D2D-4192-9737-5F7A9C7DBEB2}" srcOrd="2" destOrd="0" presId="urn:microsoft.com/office/officeart/2005/8/layout/orgChart1"/>
    <dgm:cxn modelId="{B29D4561-81BB-4197-A623-FD4FDB38F53E}" type="presParOf" srcId="{FD2AC505-DB40-41C9-B989-B85E76AC5B25}" destId="{6C33C875-6BF2-4AF4-820E-060B51C600DA}" srcOrd="2" destOrd="0" presId="urn:microsoft.com/office/officeart/2005/8/layout/orgChart1"/>
    <dgm:cxn modelId="{DDA4E697-55D3-43F7-98FE-0AA82B31749E}" type="presParOf" srcId="{FD2AC505-DB40-41C9-B989-B85E76AC5B25}" destId="{3E2CE524-7B9E-436F-9939-CEC142AA684F}" srcOrd="3" destOrd="0" presId="urn:microsoft.com/office/officeart/2005/8/layout/orgChart1"/>
    <dgm:cxn modelId="{3A1B9FBE-7DE4-4399-8582-1347D0549E74}" type="presParOf" srcId="{3E2CE524-7B9E-436F-9939-CEC142AA684F}" destId="{F8E361BC-6E33-44A5-8CAE-021EBF741D3E}" srcOrd="0" destOrd="0" presId="urn:microsoft.com/office/officeart/2005/8/layout/orgChart1"/>
    <dgm:cxn modelId="{C1EA4A81-E467-43FB-A90A-51A56E566F8C}" type="presParOf" srcId="{F8E361BC-6E33-44A5-8CAE-021EBF741D3E}" destId="{F2855ACB-DA7E-4220-8D09-62BBDC3C9AD1}" srcOrd="0" destOrd="0" presId="urn:microsoft.com/office/officeart/2005/8/layout/orgChart1"/>
    <dgm:cxn modelId="{0A0C6152-00AC-4072-A6A6-6F84D5203699}" type="presParOf" srcId="{F8E361BC-6E33-44A5-8CAE-021EBF741D3E}" destId="{32C96CD2-F119-4721-9851-4B93E1E3A528}" srcOrd="1" destOrd="0" presId="urn:microsoft.com/office/officeart/2005/8/layout/orgChart1"/>
    <dgm:cxn modelId="{B67B6DD7-17DB-4141-846D-F9BF0C92EAD9}" type="presParOf" srcId="{3E2CE524-7B9E-436F-9939-CEC142AA684F}" destId="{5EE3E7E7-E06A-44EA-BF02-2C9D2646BC1B}" srcOrd="1" destOrd="0" presId="urn:microsoft.com/office/officeart/2005/8/layout/orgChart1"/>
    <dgm:cxn modelId="{656C86B5-FBF7-44F9-B7F1-94C10916CAF2}" type="presParOf" srcId="{3E2CE524-7B9E-436F-9939-CEC142AA684F}" destId="{F7DB8EB8-1C1E-45C0-AD16-CBB552AB69C4}" srcOrd="2" destOrd="0" presId="urn:microsoft.com/office/officeart/2005/8/layout/orgChart1"/>
    <dgm:cxn modelId="{406D066C-8010-4962-B9D4-ED6DF2B839BC}" type="presParOf" srcId="{FD2AC505-DB40-41C9-B989-B85E76AC5B25}" destId="{122B8B3F-9CBD-4C4C-BEF0-D8DF12C0E2B3}" srcOrd="4" destOrd="0" presId="urn:microsoft.com/office/officeart/2005/8/layout/orgChart1"/>
    <dgm:cxn modelId="{A1F4F571-2B0C-4990-BC48-EC9798C5F715}" type="presParOf" srcId="{FD2AC505-DB40-41C9-B989-B85E76AC5B25}" destId="{FE86724B-48A5-47D9-ACEE-D69FE10F4DC6}" srcOrd="5" destOrd="0" presId="urn:microsoft.com/office/officeart/2005/8/layout/orgChart1"/>
    <dgm:cxn modelId="{03CED804-45D7-4942-89EE-C2E60AA403EB}" type="presParOf" srcId="{FE86724B-48A5-47D9-ACEE-D69FE10F4DC6}" destId="{9590F771-2FAA-4514-A9A3-3EC260059EF0}" srcOrd="0" destOrd="0" presId="urn:microsoft.com/office/officeart/2005/8/layout/orgChart1"/>
    <dgm:cxn modelId="{23205361-1153-4D5F-9D1A-2342A463592C}" type="presParOf" srcId="{9590F771-2FAA-4514-A9A3-3EC260059EF0}" destId="{8525F88A-998D-477B-94DF-F40969F24724}" srcOrd="0" destOrd="0" presId="urn:microsoft.com/office/officeart/2005/8/layout/orgChart1"/>
    <dgm:cxn modelId="{45D8A6E2-BF27-4F08-ADEF-BA2610335698}" type="presParOf" srcId="{9590F771-2FAA-4514-A9A3-3EC260059EF0}" destId="{95455C96-0FC2-4E27-ABBD-854A3297098A}" srcOrd="1" destOrd="0" presId="urn:microsoft.com/office/officeart/2005/8/layout/orgChart1"/>
    <dgm:cxn modelId="{6B1A8876-165C-4498-B561-5835A168831D}" type="presParOf" srcId="{FE86724B-48A5-47D9-ACEE-D69FE10F4DC6}" destId="{E4E2BFCF-5B84-49B3-86EB-41AA651D285C}" srcOrd="1" destOrd="0" presId="urn:microsoft.com/office/officeart/2005/8/layout/orgChart1"/>
    <dgm:cxn modelId="{B8C8A416-D5C1-4B18-86CD-AB580C5E1674}" type="presParOf" srcId="{FE86724B-48A5-47D9-ACEE-D69FE10F4DC6}" destId="{C7D5E843-7D26-4A92-8342-A887D94F0A41}" srcOrd="2" destOrd="0" presId="urn:microsoft.com/office/officeart/2005/8/layout/orgChart1"/>
    <dgm:cxn modelId="{71EFD432-B098-4F5B-A823-4E8D2190EAED}" type="presParOf" srcId="{1876C1CF-27CE-43C1-8407-ADCA2DCC8FDF}" destId="{381FF928-9146-4AC4-A3C6-892555610C7A}" srcOrd="2" destOrd="0" presId="urn:microsoft.com/office/officeart/2005/8/layout/orgChart1"/>
    <dgm:cxn modelId="{7877665C-86A2-4A47-9D6E-64CFFBF1FACE}" type="presParOf" srcId="{381FF928-9146-4AC4-A3C6-892555610C7A}" destId="{9AF9CBB7-F7E6-48CB-8372-779598746B91}" srcOrd="0" destOrd="0" presId="urn:microsoft.com/office/officeart/2005/8/layout/orgChart1"/>
    <dgm:cxn modelId="{752E50D4-A388-4C0F-9CE7-475861F58E93}" type="presParOf" srcId="{381FF928-9146-4AC4-A3C6-892555610C7A}" destId="{405F9A48-A18A-4915-9655-60324A75B987}" srcOrd="1" destOrd="0" presId="urn:microsoft.com/office/officeart/2005/8/layout/orgChart1"/>
    <dgm:cxn modelId="{45C2AEA0-0FFB-4FD3-9915-B8EF6C54FF4C}" type="presParOf" srcId="{405F9A48-A18A-4915-9655-60324A75B987}" destId="{CB0DE38A-3000-4231-9666-DE8531488F70}" srcOrd="0" destOrd="0" presId="urn:microsoft.com/office/officeart/2005/8/layout/orgChart1"/>
    <dgm:cxn modelId="{88D35D01-7213-4A61-98BF-F6AC7EDF08C8}" type="presParOf" srcId="{CB0DE38A-3000-4231-9666-DE8531488F70}" destId="{8A4D6077-74C0-4FC0-92C6-CC914F8437F7}" srcOrd="0" destOrd="0" presId="urn:microsoft.com/office/officeart/2005/8/layout/orgChart1"/>
    <dgm:cxn modelId="{BEACDE7A-1C4E-4431-87FB-B8A59764A197}" type="presParOf" srcId="{CB0DE38A-3000-4231-9666-DE8531488F70}" destId="{B4F15EF3-2645-41D2-8C23-44742D505012}" srcOrd="1" destOrd="0" presId="urn:microsoft.com/office/officeart/2005/8/layout/orgChart1"/>
    <dgm:cxn modelId="{571BA48F-B5B6-4ADC-8AAA-F6F49FC9E243}" type="presParOf" srcId="{405F9A48-A18A-4915-9655-60324A75B987}" destId="{9A9A71F5-A64F-4401-BCEC-E0135F0FA30B}" srcOrd="1" destOrd="0" presId="urn:microsoft.com/office/officeart/2005/8/layout/orgChart1"/>
    <dgm:cxn modelId="{6C9F0BA8-7D93-4C97-8F88-AFA19E7AAA87}" type="presParOf" srcId="{405F9A48-A18A-4915-9655-60324A75B987}" destId="{0B8A61A1-5BCB-4217-AC0C-67241DBE06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9CDED-51D3-41EB-ABE1-5CBC2D2A1E41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6A18E582-61D4-4536-8093-2069FA287D36}">
      <dgm:prSet phldrT="[텍스트]" custT="1"/>
      <dgm:spPr/>
      <dgm:t>
        <a:bodyPr/>
        <a:lstStyle/>
        <a:p>
          <a:pPr latinLnBrk="1"/>
          <a:r>
            <a:rPr lang="ko-KR" altLang="en-US" sz="2400" b="1" smtClean="0">
              <a:latin typeface="맑은 고딕" pitchFamily="50" charset="-127"/>
              <a:ea typeface="맑은 고딕" pitchFamily="50" charset="-127"/>
            </a:rPr>
            <a:t>고객 정보 관리</a:t>
          </a:r>
          <a:endParaRPr lang="ko-KR" altLang="en-US" sz="2400" b="1" dirty="0">
            <a:latin typeface="맑은 고딕" pitchFamily="50" charset="-127"/>
            <a:ea typeface="맑은 고딕" pitchFamily="50" charset="-127"/>
          </a:endParaRPr>
        </a:p>
      </dgm:t>
    </dgm:pt>
    <dgm:pt modelId="{B6AFE7C9-8D08-4D52-AA16-CA0A2C015C4C}" type="parTrans" cxnId="{EE77F896-2960-4DCB-BB0D-446B08D3CFB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2C62D683-C351-496E-951D-622A3A0F8196}" type="sibTrans" cxnId="{EE77F896-2960-4DCB-BB0D-446B08D3CFB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8AB334B5-F948-4F7C-BDF1-3FF2C44A0C9C}">
      <dgm:prSet phldrT="[텍스트]" custT="1"/>
      <dgm:spPr/>
      <dgm:t>
        <a:bodyPr/>
        <a:lstStyle/>
        <a:p>
          <a:pPr latinLnBrk="1"/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고객 정보 관리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전체 조회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마일리지 정보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이용현황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 </a:t>
          </a:r>
          <a:endParaRPr lang="ko-KR" altLang="en-US" sz="1600" b="1" dirty="0">
            <a:latin typeface="맑은 고딕" pitchFamily="50" charset="-127"/>
            <a:ea typeface="맑은 고딕" pitchFamily="50" charset="-127"/>
          </a:endParaRPr>
        </a:p>
      </dgm:t>
    </dgm:pt>
    <dgm:pt modelId="{FAE1C95C-D37D-4D77-B43F-DDCBB16BE146}" type="parTrans" cxnId="{AF618BD3-CB45-47BB-A5AE-344F9312067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5474D48D-3154-4852-B406-CD8934BB9FBF}" type="sibTrans" cxnId="{AF618BD3-CB45-47BB-A5AE-344F9312067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0563B9F3-9C9E-4248-A4C8-E6FFC585FB8F}">
      <dgm:prSet phldrT="[텍스트]" custT="1"/>
      <dgm:spPr/>
      <dgm:t>
        <a:bodyPr/>
        <a:lstStyle/>
        <a:p>
          <a:pPr latinLnBrk="1"/>
          <a:r>
            <a:rPr lang="ko-KR" altLang="en-US" sz="2400" b="1" smtClean="0">
              <a:latin typeface="맑은 고딕" pitchFamily="50" charset="-127"/>
              <a:ea typeface="맑은 고딕" pitchFamily="50" charset="-127"/>
            </a:rPr>
            <a:t>객실 정보 관리</a:t>
          </a:r>
          <a:endParaRPr lang="ko-KR" altLang="en-US" sz="2400" b="1" dirty="0">
            <a:latin typeface="맑은 고딕" pitchFamily="50" charset="-127"/>
            <a:ea typeface="맑은 고딕" pitchFamily="50" charset="-127"/>
          </a:endParaRPr>
        </a:p>
      </dgm:t>
    </dgm:pt>
    <dgm:pt modelId="{B8646F42-DA8A-41A6-B921-7DD20C360398}" type="parTrans" cxnId="{806CA407-C715-46C4-9AA6-10D57D3E9D0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1CBC0EAF-467F-4CA9-813F-A9470A9293A7}" type="sibTrans" cxnId="{806CA407-C715-46C4-9AA6-10D57D3E9D0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A61B4866-356B-4DFE-A41E-CB74D42D47EC}">
      <dgm:prSet phldrT="[텍스트]" custT="1"/>
      <dgm:spPr/>
      <dgm:t>
        <a:bodyPr/>
        <a:lstStyle/>
        <a:p>
          <a:pPr latinLnBrk="1"/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객실 관리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삭제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수정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등록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),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객실 조회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객실 조건 검색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1600" b="1" dirty="0">
            <a:latin typeface="맑은 고딕" pitchFamily="50" charset="-127"/>
            <a:ea typeface="맑은 고딕" pitchFamily="50" charset="-127"/>
          </a:endParaRPr>
        </a:p>
      </dgm:t>
    </dgm:pt>
    <dgm:pt modelId="{35569378-B5CF-4E21-8F79-41A6EE3A36F7}" type="parTrans" cxnId="{AC5D2414-4265-460E-BE82-76808929FDB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2EA5C039-8B75-4B72-A224-05A39D9C5355}" type="sibTrans" cxnId="{AC5D2414-4265-460E-BE82-76808929FDB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5412BAB9-8B3F-4708-9D46-81AA8663A20D}">
      <dgm:prSet phldrT="[텍스트]" custT="1"/>
      <dgm:spPr/>
      <dgm:t>
        <a:bodyPr/>
        <a:lstStyle/>
        <a:p>
          <a:pPr latinLnBrk="1"/>
          <a:r>
            <a:rPr lang="ko-KR" altLang="en-US" sz="2400" b="1" smtClean="0">
              <a:latin typeface="맑은 고딕" pitchFamily="50" charset="-127"/>
              <a:ea typeface="맑은 고딕" pitchFamily="50" charset="-127"/>
            </a:rPr>
            <a:t>게시판 관리</a:t>
          </a:r>
          <a:endParaRPr lang="ko-KR" altLang="en-US" sz="2400" b="1" dirty="0">
            <a:latin typeface="맑은 고딕" pitchFamily="50" charset="-127"/>
            <a:ea typeface="맑은 고딕" pitchFamily="50" charset="-127"/>
          </a:endParaRPr>
        </a:p>
      </dgm:t>
    </dgm:pt>
    <dgm:pt modelId="{7DE3A193-071B-4C2E-AE71-0E45840682D9}" type="parTrans" cxnId="{EC39E0C7-519A-4566-B0F9-E544AEF5407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32442624-806E-4C7D-B12A-7055D9ACB7DE}" type="sibTrans" cxnId="{EC39E0C7-519A-4566-B0F9-E544AEF5407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55D595B0-77EB-4003-A493-0EA7FE08A145}">
      <dgm:prSet phldrT="[텍스트]" custT="1"/>
      <dgm:spPr/>
      <dgm:t>
        <a:bodyPr/>
        <a:lstStyle/>
        <a:p>
          <a:pPr latinLnBrk="1"/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글 조건검색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작성자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제목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),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관리자 코멘트 달기</a:t>
          </a:r>
          <a:endParaRPr lang="ko-KR" altLang="en-US" sz="1600" b="1" dirty="0">
            <a:latin typeface="맑은 고딕" pitchFamily="50" charset="-127"/>
            <a:ea typeface="맑은 고딕" pitchFamily="50" charset="-127"/>
          </a:endParaRPr>
        </a:p>
      </dgm:t>
    </dgm:pt>
    <dgm:pt modelId="{D9E2B56A-7FED-4EB4-ACA8-898057711DD8}" type="parTrans" cxnId="{BFB0BA5E-D5D0-47B1-8C24-0C8E52F1D21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2FC587F0-237E-40EE-A887-B8BE6B08A430}" type="sibTrans" cxnId="{BFB0BA5E-D5D0-47B1-8C24-0C8E52F1D21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EF183DE1-FAD7-420B-BF82-681268F67FC4}">
      <dgm:prSet phldrT="[텍스트]" custT="1"/>
      <dgm:spPr/>
      <dgm:t>
        <a:bodyPr/>
        <a:lstStyle/>
        <a:p>
          <a:pPr latinLnBrk="1"/>
          <a:r>
            <a:rPr lang="ko-KR" altLang="en-US" sz="2400" b="1" smtClean="0">
              <a:latin typeface="맑은 고딕" pitchFamily="50" charset="-127"/>
              <a:ea typeface="맑은 고딕" pitchFamily="50" charset="-127"/>
            </a:rPr>
            <a:t>예약 현황 관리</a:t>
          </a:r>
          <a:endParaRPr lang="ko-KR" altLang="en-US" sz="2400" b="1" dirty="0">
            <a:latin typeface="맑은 고딕" pitchFamily="50" charset="-127"/>
            <a:ea typeface="맑은 고딕" pitchFamily="50" charset="-127"/>
          </a:endParaRPr>
        </a:p>
      </dgm:t>
    </dgm:pt>
    <dgm:pt modelId="{0439C636-3E50-4CE7-82D2-B721D0D620BB}" type="parTrans" cxnId="{760FBC04-3780-480E-AA7D-445F44DAA28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6905B55E-612A-4FE0-91B5-D5E8825049C4}" type="sibTrans" cxnId="{760FBC04-3780-480E-AA7D-445F44DAA28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E03B82D0-87F5-43D1-A83F-C1421E980A8D}">
      <dgm:prSet phldrT="[텍스트]" custT="1"/>
      <dgm:spPr/>
      <dgm:t>
        <a:bodyPr/>
        <a:lstStyle/>
        <a:p>
          <a:pPr latinLnBrk="1"/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예약 완료된 방과 예약한 고객 관리</a:t>
          </a:r>
          <a:r>
            <a:rPr lang="en-US" altLang="ko-KR" sz="1600" b="1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smtClean="0">
              <a:latin typeface="맑은 고딕" pitchFamily="50" charset="-127"/>
              <a:ea typeface="맑은 고딕" pitchFamily="50" charset="-127"/>
            </a:rPr>
            <a:t>남은 방 관리 </a:t>
          </a:r>
          <a:endParaRPr lang="ko-KR" altLang="en-US" sz="1600" b="1" dirty="0">
            <a:latin typeface="맑은 고딕" pitchFamily="50" charset="-127"/>
            <a:ea typeface="맑은 고딕" pitchFamily="50" charset="-127"/>
          </a:endParaRPr>
        </a:p>
      </dgm:t>
    </dgm:pt>
    <dgm:pt modelId="{BE992F4C-7B66-45A3-80B9-C2B34D580020}" type="parTrans" cxnId="{96D21930-BC7F-4432-9C4F-8C0B329DCB0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342308EB-5596-40DE-80B2-26C5B79C3606}" type="sibTrans" cxnId="{96D21930-BC7F-4432-9C4F-8C0B329DCB0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9E10D2CA-FF93-4041-9BE1-E4B1CA9A335D}" type="pres">
      <dgm:prSet presAssocID="{68F9CDED-51D3-41EB-ABE1-5CBC2D2A1E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145566-BFB7-43E4-8BF9-9F586A08CCF0}" type="pres">
      <dgm:prSet presAssocID="{6A18E582-61D4-4536-8093-2069FA287D36}" presName="linNode" presStyleCnt="0"/>
      <dgm:spPr/>
    </dgm:pt>
    <dgm:pt modelId="{7DE4E972-0EFB-4CF5-9472-6D6F6559D5B1}" type="pres">
      <dgm:prSet presAssocID="{6A18E582-61D4-4536-8093-2069FA287D3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C30E95-FFD3-482E-B456-CCD56C72F87F}" type="pres">
      <dgm:prSet presAssocID="{6A18E582-61D4-4536-8093-2069FA287D3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8325F9-5EA1-4946-90B3-A0559D53D80E}" type="pres">
      <dgm:prSet presAssocID="{2C62D683-C351-496E-951D-622A3A0F8196}" presName="sp" presStyleCnt="0"/>
      <dgm:spPr/>
    </dgm:pt>
    <dgm:pt modelId="{2EF74141-365B-471F-A0C0-133BD057B5AE}" type="pres">
      <dgm:prSet presAssocID="{0563B9F3-9C9E-4248-A4C8-E6FFC585FB8F}" presName="linNode" presStyleCnt="0"/>
      <dgm:spPr/>
    </dgm:pt>
    <dgm:pt modelId="{6FC3E331-A827-4FCD-984E-618B13DF3FA2}" type="pres">
      <dgm:prSet presAssocID="{0563B9F3-9C9E-4248-A4C8-E6FFC585FB8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43D7AE-58ED-4985-980A-175D316AFAC1}" type="pres">
      <dgm:prSet presAssocID="{0563B9F3-9C9E-4248-A4C8-E6FFC585FB8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A15F84-EA7E-4411-AFEF-61CFE8319F27}" type="pres">
      <dgm:prSet presAssocID="{1CBC0EAF-467F-4CA9-813F-A9470A9293A7}" presName="sp" presStyleCnt="0"/>
      <dgm:spPr/>
    </dgm:pt>
    <dgm:pt modelId="{BA2CBD71-7136-45B2-8D2E-7CBC808E0029}" type="pres">
      <dgm:prSet presAssocID="{EF183DE1-FAD7-420B-BF82-681268F67FC4}" presName="linNode" presStyleCnt="0"/>
      <dgm:spPr/>
    </dgm:pt>
    <dgm:pt modelId="{3FF66614-090F-4C1D-BAAB-54BBC0CC24BD}" type="pres">
      <dgm:prSet presAssocID="{EF183DE1-FAD7-420B-BF82-681268F67FC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739E8C-ACC3-4F47-B75D-E560A442910E}" type="pres">
      <dgm:prSet presAssocID="{EF183DE1-FAD7-420B-BF82-681268F67FC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778007-8A4E-48F7-B827-14E9A7E293A9}" type="pres">
      <dgm:prSet presAssocID="{6905B55E-612A-4FE0-91B5-D5E8825049C4}" presName="sp" presStyleCnt="0"/>
      <dgm:spPr/>
    </dgm:pt>
    <dgm:pt modelId="{823B1038-C53F-43FE-AE5A-F44CC5623AFA}" type="pres">
      <dgm:prSet presAssocID="{5412BAB9-8B3F-4708-9D46-81AA8663A20D}" presName="linNode" presStyleCnt="0"/>
      <dgm:spPr/>
    </dgm:pt>
    <dgm:pt modelId="{D4588BBD-93F8-4465-A236-FB224F9714C2}" type="pres">
      <dgm:prSet presAssocID="{5412BAB9-8B3F-4708-9D46-81AA8663A20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C2BD11-AB64-45CF-9AF8-FC20D98A3EFE}" type="pres">
      <dgm:prSet presAssocID="{5412BAB9-8B3F-4708-9D46-81AA8663A20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5FBF96-4AD2-4DDB-979E-DA88D89CAD0D}" type="presOf" srcId="{8AB334B5-F948-4F7C-BDF1-3FF2C44A0C9C}" destId="{D4C30E95-FFD3-482E-B456-CCD56C72F87F}" srcOrd="0" destOrd="0" presId="urn:microsoft.com/office/officeart/2005/8/layout/vList5"/>
    <dgm:cxn modelId="{887E9216-0AFD-4E7A-B326-F3DA32CB2928}" type="presOf" srcId="{A61B4866-356B-4DFE-A41E-CB74D42D47EC}" destId="{A643D7AE-58ED-4985-980A-175D316AFAC1}" srcOrd="0" destOrd="0" presId="urn:microsoft.com/office/officeart/2005/8/layout/vList5"/>
    <dgm:cxn modelId="{6B3FD486-5CB6-43A5-91CD-0A036BFFED1D}" type="presOf" srcId="{5412BAB9-8B3F-4708-9D46-81AA8663A20D}" destId="{D4588BBD-93F8-4465-A236-FB224F9714C2}" srcOrd="0" destOrd="0" presId="urn:microsoft.com/office/officeart/2005/8/layout/vList5"/>
    <dgm:cxn modelId="{2AC0685B-702A-42F6-8DB1-80260C16206D}" type="presOf" srcId="{6A18E582-61D4-4536-8093-2069FA287D36}" destId="{7DE4E972-0EFB-4CF5-9472-6D6F6559D5B1}" srcOrd="0" destOrd="0" presId="urn:microsoft.com/office/officeart/2005/8/layout/vList5"/>
    <dgm:cxn modelId="{BFB0BA5E-D5D0-47B1-8C24-0C8E52F1D214}" srcId="{5412BAB9-8B3F-4708-9D46-81AA8663A20D}" destId="{55D595B0-77EB-4003-A493-0EA7FE08A145}" srcOrd="0" destOrd="0" parTransId="{D9E2B56A-7FED-4EB4-ACA8-898057711DD8}" sibTransId="{2FC587F0-237E-40EE-A887-B8BE6B08A430}"/>
    <dgm:cxn modelId="{B4E8B574-7127-4A2E-81C3-6F08B47A32BF}" type="presOf" srcId="{E03B82D0-87F5-43D1-A83F-C1421E980A8D}" destId="{2B739E8C-ACC3-4F47-B75D-E560A442910E}" srcOrd="0" destOrd="0" presId="urn:microsoft.com/office/officeart/2005/8/layout/vList5"/>
    <dgm:cxn modelId="{AC5D2414-4265-460E-BE82-76808929FDBB}" srcId="{0563B9F3-9C9E-4248-A4C8-E6FFC585FB8F}" destId="{A61B4866-356B-4DFE-A41E-CB74D42D47EC}" srcOrd="0" destOrd="0" parTransId="{35569378-B5CF-4E21-8F79-41A6EE3A36F7}" sibTransId="{2EA5C039-8B75-4B72-A224-05A39D9C5355}"/>
    <dgm:cxn modelId="{AED1AB3D-4FB9-43BA-A579-E2EED586D34A}" type="presOf" srcId="{0563B9F3-9C9E-4248-A4C8-E6FFC585FB8F}" destId="{6FC3E331-A827-4FCD-984E-618B13DF3FA2}" srcOrd="0" destOrd="0" presId="urn:microsoft.com/office/officeart/2005/8/layout/vList5"/>
    <dgm:cxn modelId="{96D21930-BC7F-4432-9C4F-8C0B329DCB00}" srcId="{EF183DE1-FAD7-420B-BF82-681268F67FC4}" destId="{E03B82D0-87F5-43D1-A83F-C1421E980A8D}" srcOrd="0" destOrd="0" parTransId="{BE992F4C-7B66-45A3-80B9-C2B34D580020}" sibTransId="{342308EB-5596-40DE-80B2-26C5B79C3606}"/>
    <dgm:cxn modelId="{EC39E0C7-519A-4566-B0F9-E544AEF5407E}" srcId="{68F9CDED-51D3-41EB-ABE1-5CBC2D2A1E41}" destId="{5412BAB9-8B3F-4708-9D46-81AA8663A20D}" srcOrd="3" destOrd="0" parTransId="{7DE3A193-071B-4C2E-AE71-0E45840682D9}" sibTransId="{32442624-806E-4C7D-B12A-7055D9ACB7DE}"/>
    <dgm:cxn modelId="{EE77F896-2960-4DCB-BB0D-446B08D3CFB2}" srcId="{68F9CDED-51D3-41EB-ABE1-5CBC2D2A1E41}" destId="{6A18E582-61D4-4536-8093-2069FA287D36}" srcOrd="0" destOrd="0" parTransId="{B6AFE7C9-8D08-4D52-AA16-CA0A2C015C4C}" sibTransId="{2C62D683-C351-496E-951D-622A3A0F8196}"/>
    <dgm:cxn modelId="{806CA407-C715-46C4-9AA6-10D57D3E9D04}" srcId="{68F9CDED-51D3-41EB-ABE1-5CBC2D2A1E41}" destId="{0563B9F3-9C9E-4248-A4C8-E6FFC585FB8F}" srcOrd="1" destOrd="0" parTransId="{B8646F42-DA8A-41A6-B921-7DD20C360398}" sibTransId="{1CBC0EAF-467F-4CA9-813F-A9470A9293A7}"/>
    <dgm:cxn modelId="{760FBC04-3780-480E-AA7D-445F44DAA28E}" srcId="{68F9CDED-51D3-41EB-ABE1-5CBC2D2A1E41}" destId="{EF183DE1-FAD7-420B-BF82-681268F67FC4}" srcOrd="2" destOrd="0" parTransId="{0439C636-3E50-4CE7-82D2-B721D0D620BB}" sibTransId="{6905B55E-612A-4FE0-91B5-D5E8825049C4}"/>
    <dgm:cxn modelId="{D1FD5606-3662-4ADC-8718-FBA94FDD8546}" type="presOf" srcId="{55D595B0-77EB-4003-A493-0EA7FE08A145}" destId="{19C2BD11-AB64-45CF-9AF8-FC20D98A3EFE}" srcOrd="0" destOrd="0" presId="urn:microsoft.com/office/officeart/2005/8/layout/vList5"/>
    <dgm:cxn modelId="{A119BE39-682E-4CFC-9B31-309588B2EF95}" type="presOf" srcId="{EF183DE1-FAD7-420B-BF82-681268F67FC4}" destId="{3FF66614-090F-4C1D-BAAB-54BBC0CC24BD}" srcOrd="0" destOrd="0" presId="urn:microsoft.com/office/officeart/2005/8/layout/vList5"/>
    <dgm:cxn modelId="{AF618BD3-CB45-47BB-A5AE-344F9312067D}" srcId="{6A18E582-61D4-4536-8093-2069FA287D36}" destId="{8AB334B5-F948-4F7C-BDF1-3FF2C44A0C9C}" srcOrd="0" destOrd="0" parTransId="{FAE1C95C-D37D-4D77-B43F-DDCBB16BE146}" sibTransId="{5474D48D-3154-4852-B406-CD8934BB9FBF}"/>
    <dgm:cxn modelId="{EEF8EDB5-6990-46CB-A35A-82E09934FDD4}" type="presOf" srcId="{68F9CDED-51D3-41EB-ABE1-5CBC2D2A1E41}" destId="{9E10D2CA-FF93-4041-9BE1-E4B1CA9A335D}" srcOrd="0" destOrd="0" presId="urn:microsoft.com/office/officeart/2005/8/layout/vList5"/>
    <dgm:cxn modelId="{D352CFD8-DACF-4546-9A42-1FAC0BCD37C4}" type="presParOf" srcId="{9E10D2CA-FF93-4041-9BE1-E4B1CA9A335D}" destId="{50145566-BFB7-43E4-8BF9-9F586A08CCF0}" srcOrd="0" destOrd="0" presId="urn:microsoft.com/office/officeart/2005/8/layout/vList5"/>
    <dgm:cxn modelId="{E0ECC9BF-C6D4-4E52-9D50-96430ECB949D}" type="presParOf" srcId="{50145566-BFB7-43E4-8BF9-9F586A08CCF0}" destId="{7DE4E972-0EFB-4CF5-9472-6D6F6559D5B1}" srcOrd="0" destOrd="0" presId="urn:microsoft.com/office/officeart/2005/8/layout/vList5"/>
    <dgm:cxn modelId="{71CC9360-C45D-430B-9BD2-F4CDF210BC90}" type="presParOf" srcId="{50145566-BFB7-43E4-8BF9-9F586A08CCF0}" destId="{D4C30E95-FFD3-482E-B456-CCD56C72F87F}" srcOrd="1" destOrd="0" presId="urn:microsoft.com/office/officeart/2005/8/layout/vList5"/>
    <dgm:cxn modelId="{188ED1A9-A3D0-42E4-A175-E8CC3DD54FFA}" type="presParOf" srcId="{9E10D2CA-FF93-4041-9BE1-E4B1CA9A335D}" destId="{E08325F9-5EA1-4946-90B3-A0559D53D80E}" srcOrd="1" destOrd="0" presId="urn:microsoft.com/office/officeart/2005/8/layout/vList5"/>
    <dgm:cxn modelId="{F7BABF09-0E54-4CDF-86E9-C5A6D894F288}" type="presParOf" srcId="{9E10D2CA-FF93-4041-9BE1-E4B1CA9A335D}" destId="{2EF74141-365B-471F-A0C0-133BD057B5AE}" srcOrd="2" destOrd="0" presId="urn:microsoft.com/office/officeart/2005/8/layout/vList5"/>
    <dgm:cxn modelId="{EE03A3C8-BCFB-40E1-8039-27E8572F8114}" type="presParOf" srcId="{2EF74141-365B-471F-A0C0-133BD057B5AE}" destId="{6FC3E331-A827-4FCD-984E-618B13DF3FA2}" srcOrd="0" destOrd="0" presId="urn:microsoft.com/office/officeart/2005/8/layout/vList5"/>
    <dgm:cxn modelId="{CBD6E530-8F3E-4EA0-94B1-EA32CA42AF95}" type="presParOf" srcId="{2EF74141-365B-471F-A0C0-133BD057B5AE}" destId="{A643D7AE-58ED-4985-980A-175D316AFAC1}" srcOrd="1" destOrd="0" presId="urn:microsoft.com/office/officeart/2005/8/layout/vList5"/>
    <dgm:cxn modelId="{205026F9-B82D-47F0-919F-8CFBD291C5EE}" type="presParOf" srcId="{9E10D2CA-FF93-4041-9BE1-E4B1CA9A335D}" destId="{4EA15F84-EA7E-4411-AFEF-61CFE8319F27}" srcOrd="3" destOrd="0" presId="urn:microsoft.com/office/officeart/2005/8/layout/vList5"/>
    <dgm:cxn modelId="{69E22973-EBC4-4C5E-9E5B-8E542FEE939D}" type="presParOf" srcId="{9E10D2CA-FF93-4041-9BE1-E4B1CA9A335D}" destId="{BA2CBD71-7136-45B2-8D2E-7CBC808E0029}" srcOrd="4" destOrd="0" presId="urn:microsoft.com/office/officeart/2005/8/layout/vList5"/>
    <dgm:cxn modelId="{5111CC86-1891-4585-BC70-CF1F8D3FC8C1}" type="presParOf" srcId="{BA2CBD71-7136-45B2-8D2E-7CBC808E0029}" destId="{3FF66614-090F-4C1D-BAAB-54BBC0CC24BD}" srcOrd="0" destOrd="0" presId="urn:microsoft.com/office/officeart/2005/8/layout/vList5"/>
    <dgm:cxn modelId="{0FB60B4A-DFD9-4234-BAD2-E7B0BDCFCF0D}" type="presParOf" srcId="{BA2CBD71-7136-45B2-8D2E-7CBC808E0029}" destId="{2B739E8C-ACC3-4F47-B75D-E560A442910E}" srcOrd="1" destOrd="0" presId="urn:microsoft.com/office/officeart/2005/8/layout/vList5"/>
    <dgm:cxn modelId="{00C73D6C-8974-494F-A4AB-3D61B6F124E1}" type="presParOf" srcId="{9E10D2CA-FF93-4041-9BE1-E4B1CA9A335D}" destId="{97778007-8A4E-48F7-B827-14E9A7E293A9}" srcOrd="5" destOrd="0" presId="urn:microsoft.com/office/officeart/2005/8/layout/vList5"/>
    <dgm:cxn modelId="{CECD9ABB-0E42-4D92-B6B1-56D94E0C47FF}" type="presParOf" srcId="{9E10D2CA-FF93-4041-9BE1-E4B1CA9A335D}" destId="{823B1038-C53F-43FE-AE5A-F44CC5623AFA}" srcOrd="6" destOrd="0" presId="urn:microsoft.com/office/officeart/2005/8/layout/vList5"/>
    <dgm:cxn modelId="{BD534A98-2372-40FB-B5C6-33548A2390D2}" type="presParOf" srcId="{823B1038-C53F-43FE-AE5A-F44CC5623AFA}" destId="{D4588BBD-93F8-4465-A236-FB224F9714C2}" srcOrd="0" destOrd="0" presId="urn:microsoft.com/office/officeart/2005/8/layout/vList5"/>
    <dgm:cxn modelId="{E8EF6D5C-850D-4819-93AE-68F7B7E7A412}" type="presParOf" srcId="{823B1038-C53F-43FE-AE5A-F44CC5623AFA}" destId="{19C2BD11-AB64-45CF-9AF8-FC20D98A3E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C7E93-0EE6-4007-896B-11F9375CC8BF}">
      <dsp:nvSpPr>
        <dsp:cNvPr id="0" name=""/>
        <dsp:cNvSpPr/>
      </dsp:nvSpPr>
      <dsp:spPr>
        <a:xfrm>
          <a:off x="0" y="1584177"/>
          <a:ext cx="3756344" cy="14891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자바라 호텔  객실</a:t>
          </a:r>
          <a:r>
            <a:rPr lang="en-US" altLang="ko-KR" sz="1800" b="1" kern="1200" smtClean="0">
              <a:latin typeface="맑은 고딕" pitchFamily="50" charset="-127"/>
              <a:ea typeface="맑은 고딕" pitchFamily="50" charset="-127"/>
            </a:rPr>
            <a:t>,</a:t>
          </a: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 고객</a:t>
          </a:r>
          <a:r>
            <a:rPr lang="en-US" altLang="ko-KR" sz="1800" b="1" kern="1200" smtClean="0">
              <a:latin typeface="맑은 고딕" pitchFamily="50" charset="-127"/>
              <a:ea typeface="맑은 고딕" pitchFamily="50" charset="-127"/>
            </a:rPr>
            <a:t>,</a:t>
          </a: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 </a:t>
          </a:r>
          <a:endParaRPr lang="en-US" altLang="ko-KR" sz="1800" b="1" kern="1200" smtClean="0">
            <a:latin typeface="맑은 고딕" pitchFamily="50" charset="-127"/>
            <a:ea typeface="맑은 고딕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예약 현황과 게시판 </a:t>
          </a:r>
          <a:endParaRPr lang="en-US" altLang="ko-KR" sz="1800" b="1" kern="1200" smtClean="0">
            <a:latin typeface="맑은 고딕" pitchFamily="50" charset="-127"/>
            <a:ea typeface="맑은 고딕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통합관리</a:t>
          </a:r>
          <a:endParaRPr lang="ko-KR" altLang="en-US" sz="18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72693" y="1656870"/>
        <a:ext cx="3610958" cy="1343731"/>
      </dsp:txXfrm>
    </dsp:sp>
    <dsp:sp modelId="{19A0CE29-4629-48C2-BB61-ABE3DC127315}">
      <dsp:nvSpPr>
        <dsp:cNvPr id="0" name=""/>
        <dsp:cNvSpPr/>
      </dsp:nvSpPr>
      <dsp:spPr>
        <a:xfrm rot="20834648">
          <a:off x="3737369" y="1733790"/>
          <a:ext cx="15376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7677" y="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1065-A8CB-4C62-853F-8B4D069103DC}">
      <dsp:nvSpPr>
        <dsp:cNvPr id="0" name=""/>
        <dsp:cNvSpPr/>
      </dsp:nvSpPr>
      <dsp:spPr>
        <a:xfrm>
          <a:off x="5256071" y="792096"/>
          <a:ext cx="2472195" cy="9842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예약 현황</a:t>
          </a:r>
          <a:endParaRPr lang="ko-KR" altLang="en-US" sz="18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5304116" y="840141"/>
        <a:ext cx="2376105" cy="888115"/>
      </dsp:txXfrm>
    </dsp:sp>
    <dsp:sp modelId="{25621D08-2897-49B9-B594-4B4904856EFB}">
      <dsp:nvSpPr>
        <dsp:cNvPr id="0" name=""/>
        <dsp:cNvSpPr/>
      </dsp:nvSpPr>
      <dsp:spPr>
        <a:xfrm rot="262582">
          <a:off x="3753018" y="2559521"/>
          <a:ext cx="2281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1469" y="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C79A5-ABB1-4428-9599-6FA77E6064AD}">
      <dsp:nvSpPr>
        <dsp:cNvPr id="0" name=""/>
        <dsp:cNvSpPr/>
      </dsp:nvSpPr>
      <dsp:spPr>
        <a:xfrm>
          <a:off x="6031162" y="2232248"/>
          <a:ext cx="2032718" cy="9842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게시판 관리 </a:t>
          </a:r>
          <a:endParaRPr lang="ko-KR" altLang="en-US" sz="18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6079207" y="2280293"/>
        <a:ext cx="1936628" cy="888115"/>
      </dsp:txXfrm>
    </dsp:sp>
    <dsp:sp modelId="{E4D493FF-8E6D-4500-87C0-37DA2BB71CF9}">
      <dsp:nvSpPr>
        <dsp:cNvPr id="0" name=""/>
        <dsp:cNvSpPr/>
      </dsp:nvSpPr>
      <dsp:spPr>
        <a:xfrm rot="2216709">
          <a:off x="2804217" y="3264841"/>
          <a:ext cx="6373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371" y="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AEBFB-3495-4E97-AFBD-17A31EB393EB}">
      <dsp:nvSpPr>
        <dsp:cNvPr id="0" name=""/>
        <dsp:cNvSpPr/>
      </dsp:nvSpPr>
      <dsp:spPr>
        <a:xfrm>
          <a:off x="2683086" y="3456387"/>
          <a:ext cx="2697716" cy="9842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객실 정보</a:t>
          </a:r>
          <a:endParaRPr lang="ko-KR" altLang="en-US" sz="18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731131" y="3504432"/>
        <a:ext cx="2601626" cy="888115"/>
      </dsp:txXfrm>
    </dsp:sp>
    <dsp:sp modelId="{D0F0A828-88AF-4D97-AC9C-297F16CEAA55}">
      <dsp:nvSpPr>
        <dsp:cNvPr id="0" name=""/>
        <dsp:cNvSpPr/>
      </dsp:nvSpPr>
      <dsp:spPr>
        <a:xfrm rot="18905727">
          <a:off x="2531008" y="1356203"/>
          <a:ext cx="6458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5885" y="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0C723-84A1-45EE-B404-3AE7F4DCF3EE}">
      <dsp:nvSpPr>
        <dsp:cNvPr id="0" name=""/>
        <dsp:cNvSpPr/>
      </dsp:nvSpPr>
      <dsp:spPr>
        <a:xfrm>
          <a:off x="2231745" y="144024"/>
          <a:ext cx="2689370" cy="9842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고객 정보</a:t>
          </a:r>
          <a:endParaRPr lang="ko-KR" altLang="en-US" sz="18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279790" y="192069"/>
        <a:ext cx="2593280" cy="888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9CBB7-F7E6-48CB-8372-779598746B91}">
      <dsp:nvSpPr>
        <dsp:cNvPr id="0" name=""/>
        <dsp:cNvSpPr/>
      </dsp:nvSpPr>
      <dsp:spPr>
        <a:xfrm>
          <a:off x="3888432" y="1330393"/>
          <a:ext cx="1470789" cy="822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190"/>
              </a:lnTo>
              <a:lnTo>
                <a:pt x="1470789" y="822190"/>
              </a:lnTo>
            </a:path>
          </a:pathLst>
        </a:custGeom>
        <a:noFill/>
        <a:ln w="48000" cap="flat" cmpd="thickThin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B8B3F-9CBD-4C4C-BEF0-D8DF12C0E2B3}">
      <dsp:nvSpPr>
        <dsp:cNvPr id="0" name=""/>
        <dsp:cNvSpPr/>
      </dsp:nvSpPr>
      <dsp:spPr>
        <a:xfrm>
          <a:off x="3888432" y="1330393"/>
          <a:ext cx="1568873" cy="1981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3238"/>
              </a:lnTo>
              <a:lnTo>
                <a:pt x="1568873" y="1743238"/>
              </a:lnTo>
              <a:lnTo>
                <a:pt x="1568873" y="1981970"/>
              </a:lnTo>
            </a:path>
          </a:pathLst>
        </a:custGeom>
        <a:noFill/>
        <a:ln w="48000" cap="flat" cmpd="thickThin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3C875-6BF2-4AF4-820E-060B51C600DA}">
      <dsp:nvSpPr>
        <dsp:cNvPr id="0" name=""/>
        <dsp:cNvSpPr/>
      </dsp:nvSpPr>
      <dsp:spPr>
        <a:xfrm>
          <a:off x="2504972" y="1330393"/>
          <a:ext cx="1383459" cy="1981970"/>
        </a:xfrm>
        <a:custGeom>
          <a:avLst/>
          <a:gdLst/>
          <a:ahLst/>
          <a:cxnLst/>
          <a:rect l="0" t="0" r="0" b="0"/>
          <a:pathLst>
            <a:path>
              <a:moveTo>
                <a:pt x="1383459" y="0"/>
              </a:moveTo>
              <a:lnTo>
                <a:pt x="1383459" y="1743238"/>
              </a:lnTo>
              <a:lnTo>
                <a:pt x="0" y="1743238"/>
              </a:lnTo>
              <a:lnTo>
                <a:pt x="0" y="1981970"/>
              </a:lnTo>
            </a:path>
          </a:pathLst>
        </a:custGeom>
        <a:noFill/>
        <a:ln w="48000" cap="flat" cmpd="thickThin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BF07E-BB5E-4F82-995D-895CD8D928E6}">
      <dsp:nvSpPr>
        <dsp:cNvPr id="0" name=""/>
        <dsp:cNvSpPr/>
      </dsp:nvSpPr>
      <dsp:spPr>
        <a:xfrm>
          <a:off x="1352832" y="1330393"/>
          <a:ext cx="2535599" cy="325788"/>
        </a:xfrm>
        <a:custGeom>
          <a:avLst/>
          <a:gdLst/>
          <a:ahLst/>
          <a:cxnLst/>
          <a:rect l="0" t="0" r="0" b="0"/>
          <a:pathLst>
            <a:path>
              <a:moveTo>
                <a:pt x="2535599" y="0"/>
              </a:moveTo>
              <a:lnTo>
                <a:pt x="2535599" y="87057"/>
              </a:lnTo>
              <a:lnTo>
                <a:pt x="0" y="87057"/>
              </a:lnTo>
              <a:lnTo>
                <a:pt x="0" y="325788"/>
              </a:lnTo>
            </a:path>
          </a:pathLst>
        </a:custGeom>
        <a:noFill/>
        <a:ln w="48000" cap="flat" cmpd="thickThin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E3F9C-DA92-4EC4-AC14-C731EC39CF98}">
      <dsp:nvSpPr>
        <dsp:cNvPr id="0" name=""/>
        <dsp:cNvSpPr/>
      </dsp:nvSpPr>
      <dsp:spPr>
        <a:xfrm>
          <a:off x="2751616" y="193577"/>
          <a:ext cx="2273631" cy="1136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맑은 고딕" pitchFamily="50" charset="-127"/>
              <a:ea typeface="맑은 고딕" pitchFamily="50" charset="-127"/>
            </a:rPr>
            <a:t>구경모</a:t>
          </a: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 </a:t>
          </a:r>
          <a:endParaRPr lang="en-US" altLang="ko-KR" sz="1400" b="1" kern="1200" smtClean="0">
            <a:latin typeface="맑은 고딕" pitchFamily="50" charset="-127"/>
            <a:ea typeface="맑은 고딕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sz="1400" b="1" kern="1200" smtClean="0">
              <a:latin typeface="맑은 고딕" pitchFamily="50" charset="-127"/>
              <a:ea typeface="맑은 고딕" pitchFamily="50" charset="-127"/>
            </a:rPr>
            <a:t>:</a:t>
          </a: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 총괄</a:t>
          </a:r>
          <a:endParaRPr lang="ko-KR" altLang="en-US" sz="1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751616" y="193577"/>
        <a:ext cx="2273631" cy="1136815"/>
      </dsp:txXfrm>
    </dsp:sp>
    <dsp:sp modelId="{7D02364E-DD78-4BD3-9353-04B634A70098}">
      <dsp:nvSpPr>
        <dsp:cNvPr id="0" name=""/>
        <dsp:cNvSpPr/>
      </dsp:nvSpPr>
      <dsp:spPr>
        <a:xfrm>
          <a:off x="216016" y="1656182"/>
          <a:ext cx="2273631" cy="1136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이승혜</a:t>
          </a:r>
          <a:endParaRPr lang="en-US" altLang="ko-KR" sz="1400" b="1" kern="1200" smtClean="0">
            <a:latin typeface="맑은 고딕" pitchFamily="50" charset="-127"/>
            <a:ea typeface="맑은 고딕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sz="1400" b="1" kern="1200" smtClean="0">
              <a:latin typeface="맑은 고딕" pitchFamily="50" charset="-127"/>
              <a:ea typeface="맑은 고딕" pitchFamily="50" charset="-127"/>
            </a:rPr>
            <a:t>: 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고객 관리 설계  담당 </a:t>
          </a:r>
          <a:endParaRPr lang="ko-KR" altLang="en-US" sz="1400" b="1" kern="1200" dirty="0" smtClean="0">
            <a:latin typeface="맑은 고딕" pitchFamily="50" charset="-127"/>
            <a:ea typeface="맑은 고딕" pitchFamily="50" charset="-127"/>
          </a:endParaRPr>
        </a:p>
      </dsp:txBody>
      <dsp:txXfrm>
        <a:off x="216016" y="1656182"/>
        <a:ext cx="2273631" cy="1136815"/>
      </dsp:txXfrm>
    </dsp:sp>
    <dsp:sp modelId="{F2855ACB-DA7E-4220-8D09-62BBDC3C9AD1}">
      <dsp:nvSpPr>
        <dsp:cNvPr id="0" name=""/>
        <dsp:cNvSpPr/>
      </dsp:nvSpPr>
      <dsp:spPr>
        <a:xfrm>
          <a:off x="1368156" y="3312363"/>
          <a:ext cx="2273631" cy="1136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고예진</a:t>
          </a:r>
          <a:endParaRPr lang="en-US" altLang="ko-KR" sz="1400" b="1" kern="1200" smtClean="0">
            <a:latin typeface="맑은 고딕" pitchFamily="50" charset="-127"/>
            <a:ea typeface="맑은 고딕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sz="1400" b="1" kern="1200" smtClean="0">
              <a:latin typeface="맑은 고딕" pitchFamily="50" charset="-127"/>
              <a:ea typeface="맑은 고딕" pitchFamily="50" charset="-127"/>
            </a:rPr>
            <a:t>: 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객실 관리 설계  담당</a:t>
          </a:r>
          <a:endParaRPr lang="ko-KR" altLang="en-US" sz="1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1368156" y="3312363"/>
        <a:ext cx="2273631" cy="1136815"/>
      </dsp:txXfrm>
    </dsp:sp>
    <dsp:sp modelId="{8525F88A-998D-477B-94DF-F40969F24724}">
      <dsp:nvSpPr>
        <dsp:cNvPr id="0" name=""/>
        <dsp:cNvSpPr/>
      </dsp:nvSpPr>
      <dsp:spPr>
        <a:xfrm>
          <a:off x="4320490" y="3312363"/>
          <a:ext cx="2273631" cy="1136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최두현</a:t>
          </a:r>
          <a:endParaRPr lang="en-US" altLang="ko-KR" sz="1400" b="1" kern="1200" smtClean="0">
            <a:latin typeface="맑은 고딕" pitchFamily="50" charset="-127"/>
            <a:ea typeface="맑은 고딕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sz="1400" b="1" kern="1200" smtClean="0">
              <a:latin typeface="맑은 고딕" pitchFamily="50" charset="-127"/>
              <a:ea typeface="맑은 고딕" pitchFamily="50" charset="-127"/>
            </a:rPr>
            <a:t>: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예약 관리 설계  담당</a:t>
          </a:r>
          <a:endParaRPr lang="ko-KR" altLang="en-US" sz="1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320490" y="3312363"/>
        <a:ext cx="2273631" cy="1136815"/>
      </dsp:txXfrm>
    </dsp:sp>
    <dsp:sp modelId="{8A4D6077-74C0-4FC0-92C6-CC914F8437F7}">
      <dsp:nvSpPr>
        <dsp:cNvPr id="0" name=""/>
        <dsp:cNvSpPr/>
      </dsp:nvSpPr>
      <dsp:spPr>
        <a:xfrm>
          <a:off x="5359221" y="1584176"/>
          <a:ext cx="2273631" cy="1136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주용택</a:t>
          </a:r>
          <a:endParaRPr lang="en-US" altLang="ko-KR" sz="1400" b="1" kern="1200" smtClean="0">
            <a:latin typeface="맑은 고딕" pitchFamily="50" charset="-127"/>
            <a:ea typeface="맑은 고딕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담당업무</a:t>
          </a:r>
          <a:r>
            <a:rPr lang="en-US" altLang="ko-KR" sz="1400" b="1" kern="1200" smtClean="0">
              <a:latin typeface="맑은 고딕" pitchFamily="50" charset="-127"/>
              <a:ea typeface="맑은 고딕" pitchFamily="50" charset="-127"/>
            </a:rPr>
            <a:t>: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맑은 고딕" pitchFamily="50" charset="-127"/>
              <a:ea typeface="맑은 고딕" pitchFamily="50" charset="-127"/>
            </a:rPr>
            <a:t>게시판 관리 설계 담당</a:t>
          </a:r>
          <a:endParaRPr lang="ko-KR" altLang="en-US" sz="1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5359221" y="1584176"/>
        <a:ext cx="2273631" cy="113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0E95-FFD3-482E-B456-CCD56C72F87F}">
      <dsp:nvSpPr>
        <dsp:cNvPr id="0" name=""/>
        <dsp:cNvSpPr/>
      </dsp:nvSpPr>
      <dsp:spPr>
        <a:xfrm rot="5400000">
          <a:off x="5631430" y="-2343052"/>
          <a:ext cx="782637" cy="566846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고객 정보 관리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전체 조회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마일리지 정보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이용현황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 </a:t>
          </a:r>
          <a:endParaRPr lang="ko-KR" altLang="en-US" sz="1600" b="1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3188515" y="138068"/>
        <a:ext cx="5630264" cy="706227"/>
      </dsp:txXfrm>
    </dsp:sp>
    <dsp:sp modelId="{7DE4E972-0EFB-4CF5-9472-6D6F6559D5B1}">
      <dsp:nvSpPr>
        <dsp:cNvPr id="0" name=""/>
        <dsp:cNvSpPr/>
      </dsp:nvSpPr>
      <dsp:spPr>
        <a:xfrm>
          <a:off x="0" y="2033"/>
          <a:ext cx="3188514" cy="97829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mtClean="0">
              <a:latin typeface="맑은 고딕" pitchFamily="50" charset="-127"/>
              <a:ea typeface="맑은 고딕" pitchFamily="50" charset="-127"/>
            </a:rPr>
            <a:t>고객 정보 관리</a:t>
          </a:r>
          <a:endParaRPr lang="ko-KR" altLang="en-US" sz="2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7756" y="49789"/>
        <a:ext cx="3093002" cy="882784"/>
      </dsp:txXfrm>
    </dsp:sp>
    <dsp:sp modelId="{A643D7AE-58ED-4985-980A-175D316AFAC1}">
      <dsp:nvSpPr>
        <dsp:cNvPr id="0" name=""/>
        <dsp:cNvSpPr/>
      </dsp:nvSpPr>
      <dsp:spPr>
        <a:xfrm rot="5400000">
          <a:off x="5631430" y="-1315840"/>
          <a:ext cx="782637" cy="566846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객실 관리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삭제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수정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등록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),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객실 조회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객실 조건 검색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1600" b="1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3188515" y="1165280"/>
        <a:ext cx="5630264" cy="706227"/>
      </dsp:txXfrm>
    </dsp:sp>
    <dsp:sp modelId="{6FC3E331-A827-4FCD-984E-618B13DF3FA2}">
      <dsp:nvSpPr>
        <dsp:cNvPr id="0" name=""/>
        <dsp:cNvSpPr/>
      </dsp:nvSpPr>
      <dsp:spPr>
        <a:xfrm>
          <a:off x="0" y="1029245"/>
          <a:ext cx="3188514" cy="97829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mtClean="0">
              <a:latin typeface="맑은 고딕" pitchFamily="50" charset="-127"/>
              <a:ea typeface="맑은 고딕" pitchFamily="50" charset="-127"/>
            </a:rPr>
            <a:t>객실 정보 관리</a:t>
          </a:r>
          <a:endParaRPr lang="ko-KR" altLang="en-US" sz="2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7756" y="1077001"/>
        <a:ext cx="3093002" cy="882784"/>
      </dsp:txXfrm>
    </dsp:sp>
    <dsp:sp modelId="{2B739E8C-ACC3-4F47-B75D-E560A442910E}">
      <dsp:nvSpPr>
        <dsp:cNvPr id="0" name=""/>
        <dsp:cNvSpPr/>
      </dsp:nvSpPr>
      <dsp:spPr>
        <a:xfrm rot="5400000">
          <a:off x="5631430" y="-288629"/>
          <a:ext cx="782637" cy="566846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예약 완료된 방과 예약한 고객 관리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남은 방 관리 </a:t>
          </a:r>
          <a:endParaRPr lang="ko-KR" altLang="en-US" sz="1600" b="1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3188515" y="2192491"/>
        <a:ext cx="5630264" cy="706227"/>
      </dsp:txXfrm>
    </dsp:sp>
    <dsp:sp modelId="{3FF66614-090F-4C1D-BAAB-54BBC0CC24BD}">
      <dsp:nvSpPr>
        <dsp:cNvPr id="0" name=""/>
        <dsp:cNvSpPr/>
      </dsp:nvSpPr>
      <dsp:spPr>
        <a:xfrm>
          <a:off x="0" y="2056457"/>
          <a:ext cx="3188514" cy="97829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mtClean="0">
              <a:latin typeface="맑은 고딕" pitchFamily="50" charset="-127"/>
              <a:ea typeface="맑은 고딕" pitchFamily="50" charset="-127"/>
            </a:rPr>
            <a:t>예약 현황 관리</a:t>
          </a:r>
          <a:endParaRPr lang="ko-KR" altLang="en-US" sz="2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7756" y="2104213"/>
        <a:ext cx="3093002" cy="882784"/>
      </dsp:txXfrm>
    </dsp:sp>
    <dsp:sp modelId="{19C2BD11-AB64-45CF-9AF8-FC20D98A3EFE}">
      <dsp:nvSpPr>
        <dsp:cNvPr id="0" name=""/>
        <dsp:cNvSpPr/>
      </dsp:nvSpPr>
      <dsp:spPr>
        <a:xfrm rot="5400000">
          <a:off x="5631430" y="738582"/>
          <a:ext cx="782637" cy="566846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글 조건검색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작성자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제목</a:t>
          </a:r>
          <a:r>
            <a:rPr lang="en-US" altLang="ko-KR" sz="1600" b="1" kern="1200" smtClean="0">
              <a:latin typeface="맑은 고딕" pitchFamily="50" charset="-127"/>
              <a:ea typeface="맑은 고딕" pitchFamily="50" charset="-127"/>
            </a:rPr>
            <a:t>), </a:t>
          </a:r>
          <a:r>
            <a:rPr lang="ko-KR" altLang="en-US" sz="1600" b="1" kern="1200" smtClean="0">
              <a:latin typeface="맑은 고딕" pitchFamily="50" charset="-127"/>
              <a:ea typeface="맑은 고딕" pitchFamily="50" charset="-127"/>
            </a:rPr>
            <a:t>관리자 코멘트 달기</a:t>
          </a:r>
          <a:endParaRPr lang="ko-KR" altLang="en-US" sz="1600" b="1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3188515" y="3219703"/>
        <a:ext cx="5630264" cy="706227"/>
      </dsp:txXfrm>
    </dsp:sp>
    <dsp:sp modelId="{D4588BBD-93F8-4465-A236-FB224F9714C2}">
      <dsp:nvSpPr>
        <dsp:cNvPr id="0" name=""/>
        <dsp:cNvSpPr/>
      </dsp:nvSpPr>
      <dsp:spPr>
        <a:xfrm>
          <a:off x="0" y="3083669"/>
          <a:ext cx="3188514" cy="97829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mtClean="0">
              <a:latin typeface="맑은 고딕" pitchFamily="50" charset="-127"/>
              <a:ea typeface="맑은 고딕" pitchFamily="50" charset="-127"/>
            </a:rPr>
            <a:t>게시판 관리</a:t>
          </a:r>
          <a:endParaRPr lang="ko-KR" altLang="en-US" sz="24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7756" y="3131425"/>
        <a:ext cx="3093002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427BE-15D4-4B30-91CD-2319A5293A3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9E7F7-036A-4E0E-AA25-6E242DFC7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3C04230-5AED-4676-9664-A39C325FA9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F982E4-6703-47F5-BAA1-580F6FEC436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C04230-5AED-4676-9664-A39C325FA9B7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890" y="6416234"/>
            <a:ext cx="1512168" cy="33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buelee87\offdint\20160923-0927-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756" y="692697"/>
            <a:ext cx="8946740" cy="2376264"/>
          </a:xfrm>
          <a:ln w="19050"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altLang="ko-KR" sz="7200" dirty="0" err="1" smtClean="0">
                <a:solidFill>
                  <a:schemeClr val="accent6">
                    <a:lumMod val="50000"/>
                  </a:schemeClr>
                </a:solidFill>
              </a:rPr>
              <a:t>Javara</a:t>
            </a:r>
            <a:r>
              <a:rPr lang="en-US" altLang="ko-KR" sz="7200" dirty="0" smtClean="0">
                <a:solidFill>
                  <a:schemeClr val="accent6">
                    <a:lumMod val="50000"/>
                  </a:schemeClr>
                </a:solidFill>
              </a:rPr>
              <a:t> Hotel Management System</a:t>
            </a:r>
            <a:endParaRPr lang="ko-KR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7984" y="4581128"/>
            <a:ext cx="4165255" cy="851544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/>
                </a:solidFill>
              </a:rPr>
              <a:t>2016.09.23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55448"/>
            <a:ext cx="91440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필수 기능 화면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2" y="1590571"/>
            <a:ext cx="6651733" cy="51685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9" y="1569698"/>
            <a:ext cx="6651733" cy="5168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1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55448"/>
            <a:ext cx="91440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필수 기능 화면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2140"/>
            <a:ext cx="6573214" cy="5107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1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55448"/>
            <a:ext cx="91440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필수 기능 화면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7268"/>
            <a:ext cx="6617908" cy="514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2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부가 기능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4116" y="1744381"/>
            <a:ext cx="4248472" cy="1252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Subquery</a:t>
            </a:r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endParaRPr lang="en-US" altLang="ko-KR" sz="23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간 연계 검색 </a:t>
            </a:r>
            <a:endParaRPr lang="ko-KR" altLang="en-US" sz="2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60183" y="1744382"/>
            <a:ext cx="2084626" cy="792088"/>
            <a:chOff x="1219389" y="1628800"/>
            <a:chExt cx="2084626" cy="792088"/>
          </a:xfrm>
        </p:grpSpPr>
        <p:sp>
          <p:nvSpPr>
            <p:cNvPr id="22" name="대각선 방향의 모서리가 둥근 사각형 21"/>
            <p:cNvSpPr/>
            <p:nvPr/>
          </p:nvSpPr>
          <p:spPr>
            <a:xfrm>
              <a:off x="1219389" y="1628800"/>
              <a:ext cx="2084626" cy="792088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389" y="1747845"/>
              <a:ext cx="2084625" cy="5539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Search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380" y="3326048"/>
            <a:ext cx="4248472" cy="1255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코멘트 입력기능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79912" y="5013176"/>
            <a:ext cx="4248472" cy="1201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</a:t>
            </a:r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</a:t>
            </a:r>
            <a:endParaRPr lang="en-US" altLang="ko-KR" sz="23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및 시간 구현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219390" y="5013176"/>
            <a:ext cx="2084627" cy="792088"/>
            <a:chOff x="268996" y="4166115"/>
            <a:chExt cx="2084627" cy="792088"/>
          </a:xfrm>
        </p:grpSpPr>
        <p:sp>
          <p:nvSpPr>
            <p:cNvPr id="15" name="대각선 방향의 모서리가 둥근 사각형 14"/>
            <p:cNvSpPr/>
            <p:nvPr/>
          </p:nvSpPr>
          <p:spPr>
            <a:xfrm>
              <a:off x="268996" y="4166115"/>
              <a:ext cx="2084626" cy="792088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997" y="4322672"/>
              <a:ext cx="2084626" cy="5539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Clock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60182" y="3358336"/>
            <a:ext cx="2084626" cy="792088"/>
            <a:chOff x="1219389" y="1628800"/>
            <a:chExt cx="2084626" cy="792088"/>
          </a:xfrm>
        </p:grpSpPr>
        <p:sp>
          <p:nvSpPr>
            <p:cNvPr id="19" name="대각선 방향의 모서리가 둥근 사각형 18"/>
            <p:cNvSpPr/>
            <p:nvPr/>
          </p:nvSpPr>
          <p:spPr>
            <a:xfrm>
              <a:off x="1219389" y="1628800"/>
              <a:ext cx="2084626" cy="792088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390" y="1747845"/>
              <a:ext cx="2084625" cy="5539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1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526626"/>
            <a:ext cx="6861246" cy="5331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6966440" cy="521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8117"/>
            <a:ext cx="6710265" cy="521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1542545"/>
            <a:ext cx="6710264" cy="521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260648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부가 화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(Search)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8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6768753" cy="5259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6768752" cy="525950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260648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부가 화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(Click) -1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3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260648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부가 화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(Click) -2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6717863" cy="52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1"/>
            <a:ext cx="7848872" cy="4801136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0" y="260648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부가 화면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(Comment)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0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62" y="1484784"/>
            <a:ext cx="4378035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5319"/>
            <a:ext cx="6165333" cy="425195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260648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부가 화면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(Clock)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9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buelee87\offdint\20160923-0927-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1703891"/>
            <a:ext cx="749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accent6">
                    <a:lumMod val="50000"/>
                  </a:schemeClr>
                </a:solidFill>
              </a:rPr>
              <a:t>프로그램 시연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269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Contents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Key Process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모델링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업무 분담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필수 구현 기능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필수 기능 화면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구현 부가 기능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구현 부가 화면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프로그램 시연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0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216798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감사합니다</a:t>
            </a:r>
            <a:r>
              <a:rPr lang="en-US" altLang="ko-KR" sz="3600" b="1" dirty="0" smtClean="0"/>
              <a:t>~</a:t>
            </a:r>
            <a:r>
              <a:rPr lang="ko-KR" altLang="en-US" sz="3600" b="1" dirty="0" smtClean="0"/>
              <a:t>♡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45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269776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1. Key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다이어그램 24"/>
          <p:cNvGraphicFramePr/>
          <p:nvPr>
            <p:extLst>
              <p:ext uri="{D42A27DB-BD31-4B8C-83A1-F6EECF244321}">
                <p14:modId xmlns:p14="http://schemas.microsoft.com/office/powerpoint/2010/main" val="2896663562"/>
              </p:ext>
            </p:extLst>
          </p:nvPr>
        </p:nvGraphicFramePr>
        <p:xfrm>
          <a:off x="900607" y="1628800"/>
          <a:ext cx="8063881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1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java\Downloads\KakaoTalk_20160923_105645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18294" cy="47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0" y="269776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2. DB 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4303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269776"/>
            <a:ext cx="9144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486566156"/>
              </p:ext>
            </p:extLst>
          </p:nvPr>
        </p:nvGraphicFramePr>
        <p:xfrm>
          <a:off x="755576" y="1556792"/>
          <a:ext cx="777686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7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9592" y="2204864"/>
            <a:ext cx="3240360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11g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592" y="4221088"/>
            <a:ext cx="3240360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JDK 1.8,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ojdbc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7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60032" y="4221088"/>
            <a:ext cx="3240360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lang="en-US" altLang="ko-KR" sz="2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Eclipes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IntellJ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IDEA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60032" y="2204864"/>
            <a:ext cx="3240360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lang="en-US" altLang="ko-KR" sz="2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sqldeveloper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9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 txBox="1">
            <a:spLocks/>
          </p:cNvSpPr>
          <p:nvPr/>
        </p:nvSpPr>
        <p:spPr>
          <a:xfrm>
            <a:off x="0" y="155448"/>
            <a:ext cx="91440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필수 구현 기능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95075688"/>
              </p:ext>
            </p:extLst>
          </p:nvPr>
        </p:nvGraphicFramePr>
        <p:xfrm>
          <a:off x="130084" y="1916832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5" y="1988840"/>
            <a:ext cx="5710370" cy="4437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71830"/>
            <a:ext cx="3501747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155448"/>
            <a:ext cx="91440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필수 기능 화면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3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55448"/>
            <a:ext cx="91440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필수 기능 화면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6657818" cy="5173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5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362</TotalTime>
  <Words>307</Words>
  <Application>Microsoft Office PowerPoint</Application>
  <PresentationFormat>화면 슬라이드 쇼(4:3)</PresentationFormat>
  <Paragraphs>75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모듈</vt:lpstr>
      <vt:lpstr>Javara Hotel Management System</vt:lpstr>
      <vt:lpstr>  Contents</vt:lpstr>
      <vt:lpstr>PowerPoint 프레젠테이션</vt:lpstr>
      <vt:lpstr>PowerPoint 프레젠테이션</vt:lpstr>
      <vt:lpstr>PowerPoint 프레젠테이션</vt:lpstr>
      <vt:lpstr> 4. 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7. 구현 부가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관리 시스템</dc:title>
  <dc:creator>java</dc:creator>
  <cp:lastModifiedBy>java</cp:lastModifiedBy>
  <cp:revision>25</cp:revision>
  <dcterms:created xsi:type="dcterms:W3CDTF">2016-09-23T00:23:02Z</dcterms:created>
  <dcterms:modified xsi:type="dcterms:W3CDTF">2016-09-23T06:42:29Z</dcterms:modified>
</cp:coreProperties>
</file>