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9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8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2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7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PROCESSADOR CHUMUSUKE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Joshua Kook </a:t>
            </a:r>
            <a:r>
              <a:rPr lang="pt-BR" dirty="0" err="1" smtClean="0"/>
              <a:t>ho</a:t>
            </a:r>
            <a:r>
              <a:rPr lang="pt-BR" dirty="0" smtClean="0"/>
              <a:t> pereira</a:t>
            </a:r>
          </a:p>
          <a:p>
            <a:r>
              <a:rPr lang="pt-BR" dirty="0" smtClean="0"/>
              <a:t>Luís Henrique matos </a:t>
            </a:r>
            <a:r>
              <a:rPr lang="pt-BR" dirty="0" err="1" smtClean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- somadores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7" y="2065867"/>
            <a:ext cx="6524761" cy="191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4463898"/>
            <a:ext cx="6998607" cy="194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0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AND e multiplexadores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38" y="2065867"/>
            <a:ext cx="4032567" cy="209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52" y="4339544"/>
            <a:ext cx="5585553" cy="23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4339544"/>
            <a:ext cx="5424351" cy="2333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5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</a:t>
            </a:r>
            <a:r>
              <a:rPr lang="pt-BR" dirty="0" err="1" smtClean="0"/>
              <a:t>datasplit</a:t>
            </a:r>
            <a:r>
              <a:rPr lang="pt-BR" dirty="0" smtClean="0"/>
              <a:t> e extensor de sinal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5269456" cy="403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89" y="3226525"/>
            <a:ext cx="5208224" cy="196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2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Shift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65" y="2575525"/>
            <a:ext cx="7849695" cy="278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7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do programa de teste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36" y="1949828"/>
            <a:ext cx="9580790" cy="46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pt-BR" dirty="0" smtClean="0"/>
              <a:t>Limitações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Sobre o processador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Arquitetura baseada no processador MIPS de 16 bits;</a:t>
            </a:r>
          </a:p>
          <a:p>
            <a:r>
              <a:rPr lang="pt-BR" sz="2800" dirty="0" smtClean="0"/>
              <a:t>Trabalha apenas com números inteiros;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Instruções - formato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578530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42" y="2142067"/>
            <a:ext cx="5819477" cy="39184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2" y="3419611"/>
            <a:ext cx="5428669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Instruções – possíveis operações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10551120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ULA e Banco de registradores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2521132"/>
            <a:ext cx="5529671" cy="311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6" y="1724298"/>
            <a:ext cx="5708468" cy="48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1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PC e Memória </a:t>
            </a:r>
            <a:r>
              <a:rPr lang="pt-BR" dirty="0" err="1" smtClean="0"/>
              <a:t>ram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21781"/>
            <a:ext cx="4683033" cy="226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142067"/>
            <a:ext cx="6253253" cy="4219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1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Unidade de controle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6" y="1933303"/>
            <a:ext cx="11405316" cy="46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Unidade de controle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56" y="1933303"/>
            <a:ext cx="4465714" cy="448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4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 – memória rom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935" y="1905111"/>
            <a:ext cx="8457974" cy="453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0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22</TotalTime>
  <Words>86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PROCESSADOR CHUMUSUKE</vt:lpstr>
      <vt:lpstr>Sobre o processador</vt:lpstr>
      <vt:lpstr>Instruções - formato</vt:lpstr>
      <vt:lpstr>Instruções – possíveis operações</vt:lpstr>
      <vt:lpstr>Componentes – ULA e Banco de registradores</vt:lpstr>
      <vt:lpstr>Componentes – PC e Memória ram</vt:lpstr>
      <vt:lpstr>Componentes – Unidade de controle</vt:lpstr>
      <vt:lpstr>Componentes – Unidade de controle</vt:lpstr>
      <vt:lpstr>Componentes – memória rom</vt:lpstr>
      <vt:lpstr>Componentes - somadores</vt:lpstr>
      <vt:lpstr>Componentes – AND e multiplexadores</vt:lpstr>
      <vt:lpstr>Componentes – datasplit e extensor de sinal</vt:lpstr>
      <vt:lpstr>Componentes – Shift</vt:lpstr>
      <vt:lpstr>Código do programa de teste</vt:lpstr>
      <vt:lpstr>Limitações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CHUMUSUKE</dc:title>
  <dc:creator>Joshua Pereira</dc:creator>
  <cp:lastModifiedBy>Joshua Pereira</cp:lastModifiedBy>
  <cp:revision>3</cp:revision>
  <dcterms:created xsi:type="dcterms:W3CDTF">2018-12-04T02:23:50Z</dcterms:created>
  <dcterms:modified xsi:type="dcterms:W3CDTF">2018-12-04T02:46:30Z</dcterms:modified>
</cp:coreProperties>
</file>