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6" r:id="rId5"/>
    <p:sldId id="263" r:id="rId6"/>
    <p:sldId id="258" r:id="rId7"/>
    <p:sldId id="260" r:id="rId8"/>
    <p:sldId id="261" r:id="rId9"/>
    <p:sldId id="272" r:id="rId10"/>
    <p:sldId id="266" r:id="rId11"/>
    <p:sldId id="267" r:id="rId12"/>
    <p:sldId id="268" r:id="rId13"/>
    <p:sldId id="269" r:id="rId14"/>
    <p:sldId id="275" r:id="rId15"/>
    <p:sldId id="271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20A6-570E-440B-AAE5-1CA44BDA3F68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861E-3CC9-477F-9E2F-0716751D9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BeWV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446044" cy="7000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ARCH LINUX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105400"/>
            <a:ext cx="6400800" cy="1752600"/>
          </a:xfrm>
        </p:spPr>
        <p:txBody>
          <a:bodyPr/>
          <a:lstStyle/>
          <a:p>
            <a:r>
              <a:rPr lang="pt-BR" dirty="0" smtClean="0"/>
              <a:t>Gabriel Arcanjo</a:t>
            </a:r>
          </a:p>
          <a:p>
            <a:r>
              <a:rPr lang="pt-BR" dirty="0" smtClean="0"/>
              <a:t>Joshua </a:t>
            </a:r>
            <a:r>
              <a:rPr lang="pt-BR" dirty="0" err="1" smtClean="0"/>
              <a:t>Kook</a:t>
            </a:r>
            <a:r>
              <a:rPr lang="pt-BR" dirty="0" smtClean="0"/>
              <a:t> </a:t>
            </a:r>
            <a:r>
              <a:rPr lang="pt-BR" dirty="0" err="1" smtClean="0"/>
              <a:t>Ho</a:t>
            </a:r>
            <a:r>
              <a:rPr lang="pt-BR" dirty="0" smtClean="0"/>
              <a:t> Pereira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SOBRE  A DISTRIBUIÇÃO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Softwares acompanhadores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Os mais essenciais do x86_64:</a:t>
            </a:r>
          </a:p>
          <a:p>
            <a:pPr lvl="2"/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ash</a:t>
            </a:r>
            <a:endParaRPr lang="pt-BR" dirty="0" smtClean="0">
              <a:solidFill>
                <a:schemeClr val="bg1"/>
              </a:solidFill>
            </a:endParaRPr>
          </a:p>
          <a:p>
            <a:pPr lvl="2"/>
            <a:r>
              <a:rPr lang="pt-BR" dirty="0" smtClean="0">
                <a:solidFill>
                  <a:schemeClr val="bg1"/>
                </a:solidFill>
              </a:rPr>
              <a:t>vi</a:t>
            </a:r>
          </a:p>
          <a:p>
            <a:pPr lvl="2"/>
            <a:r>
              <a:rPr lang="pt-BR" dirty="0" err="1" smtClean="0">
                <a:solidFill>
                  <a:schemeClr val="bg1"/>
                </a:solidFill>
              </a:rPr>
              <a:t>pacman</a:t>
            </a:r>
            <a:endParaRPr lang="pt-BR" dirty="0" smtClean="0">
              <a:solidFill>
                <a:schemeClr val="bg1"/>
              </a:solidFill>
            </a:endParaRPr>
          </a:p>
          <a:p>
            <a:pPr lvl="2"/>
            <a:r>
              <a:rPr lang="pt-BR" dirty="0" smtClean="0">
                <a:solidFill>
                  <a:schemeClr val="bg1"/>
                </a:solidFill>
              </a:rPr>
              <a:t>nano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Políticas de Gerenciamento de energia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Parte </a:t>
            </a:r>
            <a:r>
              <a:rPr lang="pt-BR" dirty="0" err="1" smtClean="0">
                <a:solidFill>
                  <a:schemeClr val="bg1"/>
                </a:solidFill>
              </a:rPr>
              <a:t>Kernel</a:t>
            </a:r>
            <a:r>
              <a:rPr lang="pt-BR" dirty="0" smtClean="0">
                <a:solidFill>
                  <a:schemeClr val="bg1"/>
                </a:solidFill>
              </a:rPr>
              <a:t> (Hardware)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Parte Usuário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Eventos ACPI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Suspender e Hibernar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Sleep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Hooks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BUGS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CONGELA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Ao retornar do modo suspenso ou hibernado o sistema congela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LINGUAGEM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Mesmo </a:t>
            </a:r>
            <a:r>
              <a:rPr lang="pt-BR" dirty="0" err="1" smtClean="0">
                <a:solidFill>
                  <a:schemeClr val="bg1"/>
                </a:solidFill>
              </a:rPr>
              <a:t>setando</a:t>
            </a:r>
            <a:r>
              <a:rPr lang="pt-BR" dirty="0" smtClean="0">
                <a:solidFill>
                  <a:schemeClr val="bg1"/>
                </a:solidFill>
              </a:rPr>
              <a:t> a linguagem, ela não fica configurada no sistema ao iniciar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CONTRIBUIÇÕES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>
                <a:solidFill>
                  <a:schemeClr val="bg1"/>
                </a:solidFill>
              </a:rPr>
              <a:t>MONEY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PACOTES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COMUNIDADE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LIMPEZA DO FÓRUM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TESTE DE PACOTES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MÓDULO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Carrega como todos nós aprendemos em sala de aula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OUTROS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BUG DAY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LINKS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Instalação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https://www.fosslinux.com/7117/how-to-install-arch-linux-complete-guide.htm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Bugs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https://bugs.archlinux.org/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Contribuir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https://wiki.archlinux.org/index.php/Getting_involved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Interfaces Gráficas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https://wiki.archlinux.org/index.php/Desktop_environment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LINKS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Wiki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https://wiki.archlinux.org/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Gerenciamento de energia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https://wiki.archlinux.org/index.php/Power_management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Hardware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https://wiki.archlinux.org/index.php/Category:Hardware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LINKS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Base x86_64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https://www.archlinux.org/groups/x86_64/base/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2786058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HISTÓRIA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571480"/>
            <a:ext cx="9572660" cy="5668971"/>
          </a:xfrm>
        </p:spPr>
        <p:txBody>
          <a:bodyPr numCol="3">
            <a:normAutofit/>
          </a:bodyPr>
          <a:lstStyle/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Pacman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ArchWiki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Fórum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PRINCÍPIOS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571612"/>
            <a:ext cx="8229600" cy="4525963"/>
          </a:xfrm>
        </p:spPr>
        <p:txBody>
          <a:bodyPr numCol="2"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SIMPLICIDADE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MODERNIDADE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PRAGMATISMO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VESATILIDADE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CENTRALIDADE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INSTALAÇÃO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PARTIÇÃO DE DISCO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 descr="Changing the partition typ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30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SOBRE  A DISTRIBUIÇÃO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Versão 5.1.7-arch1-1-ARCH x86_64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Requisitos mínimos (recomendado):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Máquina compatível com x86_64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512Mb de RAM (2Gb)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1Gb de disco (20Gb)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Internet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Conhecer a linha de comando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SOBRE  A DISTRIBUIÇÃO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Algumas interfaces gráficas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GNOME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Budgie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KDE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LXQt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Sugar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outras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SOBRE  A DISTRIBUIÇÃO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Rolling Releases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Formato de pacotes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Tar</a:t>
            </a:r>
            <a:r>
              <a:rPr lang="pt-BR" dirty="0" smtClean="0">
                <a:solidFill>
                  <a:schemeClr val="bg1"/>
                </a:solidFill>
              </a:rPr>
              <a:t> de formato genérico com estrutura interna específica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ch linux wallpa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0"/>
            <a:ext cx="10965363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SOBRE  A DISTRIBUIÇÃO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Hardwares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Gráfico (NVIDIA, AMD)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Bluetooth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Joysticks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Touchscreen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Teclado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Dispositivos Móveis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224</Words>
  <Application>Microsoft Office PowerPoint</Application>
  <PresentationFormat>Apresentação na tela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ARCH LINUX</vt:lpstr>
      <vt:lpstr>HISTÓRIA</vt:lpstr>
      <vt:lpstr>PRINCÍPIOS</vt:lpstr>
      <vt:lpstr>INSTALAÇÃO</vt:lpstr>
      <vt:lpstr>PARTIÇÃO DE DISCO</vt:lpstr>
      <vt:lpstr>SOBRE  A DISTRIBUIÇÃO</vt:lpstr>
      <vt:lpstr>SOBRE  A DISTRIBUIÇÃO</vt:lpstr>
      <vt:lpstr>SOBRE  A DISTRIBUIÇÃO</vt:lpstr>
      <vt:lpstr>SOBRE  A DISTRIBUIÇÃO</vt:lpstr>
      <vt:lpstr>SOBRE  A DISTRIBUIÇÃO</vt:lpstr>
      <vt:lpstr>Políticas de Gerenciamento de energia</vt:lpstr>
      <vt:lpstr>BUGS</vt:lpstr>
      <vt:lpstr>CONTRIBUIÇÕES</vt:lpstr>
      <vt:lpstr>MÓDULO</vt:lpstr>
      <vt:lpstr>OUTROS</vt:lpstr>
      <vt:lpstr>LINKS</vt:lpstr>
      <vt:lpstr>LINKS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LINUX</dc:title>
  <dc:creator>Kook Ho</dc:creator>
  <cp:lastModifiedBy>Kook Ho</cp:lastModifiedBy>
  <cp:revision>27</cp:revision>
  <dcterms:created xsi:type="dcterms:W3CDTF">2019-06-07T19:01:26Z</dcterms:created>
  <dcterms:modified xsi:type="dcterms:W3CDTF">2019-06-12T21:34:15Z</dcterms:modified>
</cp:coreProperties>
</file>