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3d04408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3d04408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3d04408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3d04408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3d04408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3d04408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3d04408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3d04408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3d04408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3d04408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3d04408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3d04408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3d04408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3d04408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3d044089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3d044089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b3d04408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b3d04408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Projeto Final C.G: Tetris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605125" y="3960450"/>
            <a:ext cx="32427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Alunos: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Joshua </a:t>
            </a:r>
            <a:r>
              <a:rPr lang="pt-BR" dirty="0" err="1"/>
              <a:t>Kook</a:t>
            </a:r>
            <a:r>
              <a:rPr lang="pt-BR" dirty="0"/>
              <a:t> Ho Pereira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Rodrigo de Andrade Rolim Bem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1543050" y="2114700"/>
            <a:ext cx="6057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Espaço para demonstração do jogo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Introdução</a:t>
            </a:r>
            <a:endParaRPr sz="26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Foi desenvolvido uma variante do jogo Tetris. O jogo possui as funcionalidades clássicas, como mover e rotacionar peças, bem como funcionalidades de prever a próxima peça e outra para segurar/trocar a peça atual.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Funcionamento</a:t>
            </a:r>
            <a:endParaRPr sz="26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jogador irá encaixar peças de formatos diferentes de modo a completar uma linha. Linhas completas irão desaparecer e aumentar a pontuação do jogador. O jogo irá continuar até que ele se encontre em uma situação onde não é mais possível encaixar nenhuma peça, condição que marca a derrota do jogador e o fim do jogo. Juntamente ao aviso de fim de jogo está disponível a opção de jogar novamente.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Elementos do jogo</a:t>
            </a:r>
            <a:endParaRPr sz="26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Os principais elementos do jogo são as peças e o espaço onde elas estarão situadas. Foram criados 7 </a:t>
            </a:r>
            <a:r>
              <a:rPr lang="pt-BR" sz="1800" i="1">
                <a:latin typeface="Arial"/>
                <a:ea typeface="Arial"/>
                <a:cs typeface="Arial"/>
                <a:sym typeface="Arial"/>
              </a:rPr>
              <a:t>prefabs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, uma para cada peça, chamadas tetrominos, de formatos e cores diferentes</a:t>
            </a:r>
            <a:endParaRPr sz="2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5" y="3770100"/>
            <a:ext cx="664875" cy="7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819" y="3838288"/>
            <a:ext cx="1282775" cy="5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013" y="3724576"/>
            <a:ext cx="758128" cy="8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6575" y="3816500"/>
            <a:ext cx="664875" cy="6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9868" y="3838288"/>
            <a:ext cx="851245" cy="5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59525" y="3800113"/>
            <a:ext cx="949312" cy="6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97248" y="3851958"/>
            <a:ext cx="851225" cy="54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Ferramentas</a:t>
            </a:r>
            <a:endParaRPr sz="260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 jogo e suas funcionalidades foram desenvolvidos usando a engine Unity v.2019.4.16f1. Os sprites para os planos de fundo, os blocos, o botão, os tetrominos e as bordas foram feitos utilizando o Paint 3D, devido à sua funcionalidade de manter um fundo transparente.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As técnicas mais utilizadas foram as de transformações espaciais, em especial a translação e a rotação.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translação é bem evidente na função de movimento do tetromino. O Unity aplica essa técnica facilmente quando se soma ao vetor de posição do tetromino um novo vetor com o deslocamento nos eixos X e 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Principais Técnicas de C.G</a:t>
            </a:r>
            <a:endParaRPr sz="26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13" y="4024100"/>
            <a:ext cx="611037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As técnicas mais utilizadas foram as de transformações espaciais, em especial a translação e a rotação.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Já a Rotação é realizada quando aplicamos a função interna </a:t>
            </a:r>
            <a:r>
              <a:rPr lang="pt-BR" sz="1800" i="1">
                <a:latin typeface="Arial"/>
                <a:ea typeface="Arial"/>
                <a:cs typeface="Arial"/>
                <a:sym typeface="Arial"/>
              </a:rPr>
              <a:t>Rotate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de um objeto do tipo </a:t>
            </a:r>
            <a:r>
              <a:rPr lang="pt-BR" sz="1800" i="1">
                <a:latin typeface="Arial"/>
                <a:ea typeface="Arial"/>
                <a:cs typeface="Arial"/>
                <a:sym typeface="Arial"/>
              </a:rPr>
              <a:t>transform,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especificando um vetor com os valores de rotação em graus em cada eixo.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Principais Técnicas de C.G</a:t>
            </a:r>
            <a:endParaRPr sz="26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75" y="4016575"/>
            <a:ext cx="4372850" cy="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Outra técnica utilizada é a de escala, utilizada nas bordas. Inicialmente, as bordas eram apenas uma linha reta, mas através do Unity é possível aumentar a escala dos seus eixos.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pt-BR" sz="2600"/>
              <a:t>Principais Técnicas de C.G</a:t>
            </a:r>
            <a:endParaRPr sz="2600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175" y="2976699"/>
            <a:ext cx="3783650" cy="18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Cena do Jogo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935" y="1744075"/>
            <a:ext cx="5752125" cy="2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Apresentação na tela (16:9)</PresentationFormat>
  <Paragraphs>25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Projeto Final C.G: Tetris</vt:lpstr>
      <vt:lpstr>Introdução</vt:lpstr>
      <vt:lpstr>Funcionamento</vt:lpstr>
      <vt:lpstr>Elementos do jogo</vt:lpstr>
      <vt:lpstr>Ferramentas</vt:lpstr>
      <vt:lpstr>Principais Técnicas de C.G</vt:lpstr>
      <vt:lpstr>Principais Técnicas de C.G</vt:lpstr>
      <vt:lpstr>Principais Técnicas de C.G</vt:lpstr>
      <vt:lpstr>Cena do Jogo</vt:lpstr>
      <vt:lpstr>Espaço para demonstração do jogo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C.G: Tetris</dc:title>
  <cp:lastModifiedBy>Rodrigo de Andrade Rolim Bem</cp:lastModifiedBy>
  <cp:revision>1</cp:revision>
  <dcterms:modified xsi:type="dcterms:W3CDTF">2021-05-19T19:50:42Z</dcterms:modified>
</cp:coreProperties>
</file>