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60" r:id="rId3"/>
    <p:sldId id="261" r:id="rId4"/>
    <p:sldId id="264" r:id="rId5"/>
    <p:sldId id="262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3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3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9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MyHDL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Joshua Kook Ho Pereira</a:t>
            </a:r>
          </a:p>
          <a:p>
            <a:r>
              <a:rPr lang="pt-BR" dirty="0" err="1" smtClean="0"/>
              <a:t>Mhayos</a:t>
            </a:r>
            <a:r>
              <a:rPr lang="pt-BR" dirty="0" smtClean="0"/>
              <a:t> </a:t>
            </a:r>
            <a:r>
              <a:rPr lang="pt-BR" dirty="0" err="1" smtClean="0"/>
              <a:t>Raycell</a:t>
            </a:r>
            <a:r>
              <a:rPr lang="pt-BR" dirty="0" smtClean="0"/>
              <a:t> Monteiro Correia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Pacote</a:t>
            </a:r>
            <a:r>
              <a:rPr lang="en-US" dirty="0" smtClean="0"/>
              <a:t> open-source </a:t>
            </a:r>
            <a:r>
              <a:rPr lang="en-US" dirty="0" err="1" smtClean="0"/>
              <a:t>grátis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Python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e </a:t>
            </a:r>
            <a:r>
              <a:rPr lang="en-US" dirty="0" err="1" smtClean="0"/>
              <a:t>verificação</a:t>
            </a:r>
            <a:r>
              <a:rPr lang="en-US" dirty="0" smtClean="0"/>
              <a:t> </a:t>
            </a:r>
            <a:r>
              <a:rPr lang="en-US" dirty="0" err="1" smtClean="0"/>
              <a:t>descrição</a:t>
            </a:r>
            <a:r>
              <a:rPr lang="en-US" dirty="0" smtClean="0"/>
              <a:t> de Hardware.</a:t>
            </a:r>
          </a:p>
          <a:p>
            <a:r>
              <a:rPr lang="pt-BR" dirty="0" smtClean="0"/>
              <a:t>Simulação e verificação usando o framework de teste do </a:t>
            </a:r>
            <a:r>
              <a:rPr lang="pt-BR" dirty="0" err="1" smtClean="0"/>
              <a:t>python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Conversão para </a:t>
            </a:r>
            <a:r>
              <a:rPr lang="pt-BR" dirty="0" err="1" smtClean="0"/>
              <a:t>Verilog</a:t>
            </a:r>
            <a:r>
              <a:rPr lang="pt-BR" dirty="0" smtClean="0"/>
              <a:t> e VHDL.</a:t>
            </a:r>
          </a:p>
          <a:p>
            <a:r>
              <a:rPr lang="pt-BR" dirty="0" smtClean="0"/>
              <a:t>Principal </a:t>
            </a:r>
            <a:r>
              <a:rPr lang="pt-BR" dirty="0" err="1" smtClean="0"/>
              <a:t>idéia</a:t>
            </a:r>
            <a:r>
              <a:rPr lang="pt-BR" dirty="0" smtClean="0"/>
              <a:t> é usar Python </a:t>
            </a:r>
            <a:r>
              <a:rPr lang="pt-BR" dirty="0" err="1" smtClean="0"/>
              <a:t>generators</a:t>
            </a:r>
            <a:r>
              <a:rPr lang="pt-BR" dirty="0" smtClean="0"/>
              <a:t> para modelar hardwares.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Porque </a:t>
            </a:r>
            <a:r>
              <a:rPr lang="pt-BR" dirty="0" err="1" smtClean="0"/>
              <a:t>MyHDL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Open-</a:t>
            </a:r>
            <a:r>
              <a:rPr lang="pt-BR" dirty="0" err="1" smtClean="0"/>
              <a:t>source</a:t>
            </a:r>
            <a:r>
              <a:rPr lang="pt-BR" dirty="0" smtClean="0"/>
              <a:t> e grátis.</a:t>
            </a:r>
          </a:p>
          <a:p>
            <a:r>
              <a:rPr lang="pt-BR" dirty="0" smtClean="0"/>
              <a:t>Facilidade de programar em </a:t>
            </a:r>
            <a:r>
              <a:rPr lang="pt-BR" dirty="0" err="1" smtClean="0"/>
              <a:t>python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Disponibilidade das técnicas de desenvolvimento de softwares modernos.</a:t>
            </a:r>
          </a:p>
          <a:p>
            <a:r>
              <a:rPr lang="pt-BR" dirty="0" smtClean="0"/>
              <a:t>Algoritmo e implementação.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Performance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45" y="2428240"/>
            <a:ext cx="4261811" cy="3598863"/>
          </a:xfrm>
        </p:spPr>
      </p:pic>
    </p:spTree>
    <p:extLst>
      <p:ext uri="{BB962C8B-B14F-4D97-AF65-F5344CB8AC3E}">
        <p14:creationId xmlns:p14="http://schemas.microsoft.com/office/powerpoint/2010/main" val="71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implementação de UART em </a:t>
            </a:r>
            <a:r>
              <a:rPr lang="pt-BR" dirty="0" err="1" smtClean="0"/>
              <a:t>MyHDL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https://www.embarcados.com.br/uart-em-myhdl</a:t>
            </a:r>
            <a:r>
              <a:rPr lang="en-US" dirty="0" smtClean="0"/>
              <a:t>/</a:t>
            </a:r>
          </a:p>
          <a:p>
            <a:pPr algn="ctr"/>
            <a:endParaRPr lang="pt-BR" dirty="0" smtClean="0"/>
          </a:p>
          <a:p>
            <a:pPr algn="ctr"/>
            <a:r>
              <a:rPr lang="en-US" dirty="0"/>
              <a:t>http://</a:t>
            </a:r>
            <a:r>
              <a:rPr lang="en-US" dirty="0" smtClean="0"/>
              <a:t>newtoncbraga.com.br/index.php/telecom-artigos/1709-tel006.html (</a:t>
            </a:r>
            <a:r>
              <a:rPr lang="en-US" dirty="0" err="1" smtClean="0"/>
              <a:t>Explicação</a:t>
            </a:r>
            <a:r>
              <a:rPr lang="en-US" dirty="0" smtClean="0"/>
              <a:t> de UART)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/>
              <a:t>https://</a:t>
            </a:r>
            <a:r>
              <a:rPr lang="pt-BR" dirty="0" smtClean="0"/>
              <a:t>www.robocore.net/tutoriais/comparacao-entre-protocolos-de-comunicacao-serial.html </a:t>
            </a:r>
            <a:r>
              <a:rPr lang="en-US" dirty="0"/>
              <a:t>(</a:t>
            </a:r>
            <a:r>
              <a:rPr lang="en-US" dirty="0" err="1"/>
              <a:t>Explicação</a:t>
            </a:r>
            <a:r>
              <a:rPr lang="en-US" dirty="0"/>
              <a:t> de UART)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5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MyHDL</a:t>
            </a:r>
            <a:r>
              <a:rPr lang="pt-BR" dirty="0" smtClean="0"/>
              <a:t> &lt;= Python + HDL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65" y="2336800"/>
            <a:ext cx="3789046" cy="3598863"/>
          </a:xfrm>
        </p:spPr>
      </p:pic>
    </p:spTree>
    <p:extLst>
      <p:ext uri="{BB962C8B-B14F-4D97-AF65-F5344CB8AC3E}">
        <p14:creationId xmlns:p14="http://schemas.microsoft.com/office/powerpoint/2010/main" val="8863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o </a:t>
            </a:r>
            <a:r>
              <a:rPr lang="pt-BR" dirty="0" err="1" smtClean="0"/>
              <a:t>MyHDL</a:t>
            </a:r>
            <a:r>
              <a:rPr lang="pt-BR" dirty="0" smtClean="0"/>
              <a:t> não é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 de Síntese – diferente do </a:t>
            </a:r>
            <a:r>
              <a:rPr lang="pt-BR" dirty="0" err="1" smtClean="0"/>
              <a:t>Verilog</a:t>
            </a:r>
            <a:r>
              <a:rPr lang="pt-BR" dirty="0" smtClean="0"/>
              <a:t> e VHDL, </a:t>
            </a:r>
            <a:r>
              <a:rPr lang="pt-BR" dirty="0" err="1" smtClean="0"/>
              <a:t>MyHDL</a:t>
            </a:r>
            <a:r>
              <a:rPr lang="pt-BR" dirty="0" smtClean="0"/>
              <a:t> não faz a síntese do código para implementar em hardware.</a:t>
            </a:r>
          </a:p>
          <a:p>
            <a:r>
              <a:rPr lang="pt-BR" dirty="0" smtClean="0"/>
              <a:t>Inovador – não é algo revolucionário, funciona com o mesmo paradigma que </a:t>
            </a:r>
            <a:r>
              <a:rPr lang="pt-BR" dirty="0" err="1" smtClean="0"/>
              <a:t>Verilog</a:t>
            </a:r>
            <a:r>
              <a:rPr lang="pt-BR" dirty="0" smtClean="0"/>
              <a:t> e VHDL.</a:t>
            </a:r>
          </a:p>
          <a:p>
            <a:r>
              <a:rPr lang="pt-BR" dirty="0" smtClean="0"/>
              <a:t>Adequado para simulações de tempo: </a:t>
            </a:r>
            <a:r>
              <a:rPr lang="pt-BR" dirty="0" err="1" smtClean="0"/>
              <a:t>Verilog</a:t>
            </a:r>
            <a:r>
              <a:rPr lang="pt-BR" dirty="0" smtClean="0"/>
              <a:t> e VHDL são recomendados por serem feitos para esta tarefa.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Documentação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en-US" dirty="0"/>
              <a:t>http://docs.myhdl.org/en/stable</a:t>
            </a:r>
            <a:r>
              <a:rPr lang="en-US" dirty="0" smtClean="0"/>
              <a:t>/</a:t>
            </a:r>
          </a:p>
          <a:p>
            <a:pPr marL="0" indent="0" algn="ctr">
              <a:buNone/>
            </a:pPr>
            <a:r>
              <a:rPr lang="en-US" dirty="0"/>
              <a:t>http://dev.myhdl.org</a:t>
            </a:r>
            <a:r>
              <a:rPr lang="en-US" dirty="0" smtClean="0"/>
              <a:t>/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248</TotalTime>
  <Words>183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MyHDL</vt:lpstr>
      <vt:lpstr>Descrição</vt:lpstr>
      <vt:lpstr>Porque MyHDL</vt:lpstr>
      <vt:lpstr>Performance</vt:lpstr>
      <vt:lpstr>Exemplo de implementação de UART em MyHDL</vt:lpstr>
      <vt:lpstr>MyHDL &lt;= Python + HDL</vt:lpstr>
      <vt:lpstr>O que o MyHDL não é</vt:lpstr>
      <vt:lpstr>Documentação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MyHDL</dc:title>
  <dc:creator>Kook Ho</dc:creator>
  <cp:lastModifiedBy>Kook Ho</cp:lastModifiedBy>
  <cp:revision>11</cp:revision>
  <dcterms:created xsi:type="dcterms:W3CDTF">2018-11-01T14:45:27Z</dcterms:created>
  <dcterms:modified xsi:type="dcterms:W3CDTF">2018-11-02T01:58:16Z</dcterms:modified>
</cp:coreProperties>
</file>