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6" r:id="rId2"/>
    <p:sldId id="262" r:id="rId3"/>
    <p:sldId id="307" r:id="rId4"/>
    <p:sldId id="310" r:id="rId5"/>
    <p:sldId id="311" r:id="rId6"/>
    <p:sldId id="312" r:id="rId7"/>
    <p:sldId id="313" r:id="rId8"/>
    <p:sldId id="314" r:id="rId9"/>
    <p:sldId id="315" r:id="rId10"/>
    <p:sldId id="318" r:id="rId11"/>
    <p:sldId id="316" r:id="rId12"/>
    <p:sldId id="319" r:id="rId13"/>
    <p:sldId id="320" r:id="rId14"/>
    <p:sldId id="321" r:id="rId15"/>
    <p:sldId id="324" r:id="rId16"/>
    <p:sldId id="323" r:id="rId17"/>
    <p:sldId id="325" r:id="rId18"/>
    <p:sldId id="326" r:id="rId19"/>
    <p:sldId id="32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7368" autoAdjust="0"/>
  </p:normalViewPr>
  <p:slideViewPr>
    <p:cSldViewPr>
      <p:cViewPr>
        <p:scale>
          <a:sx n="100" d="100"/>
          <a:sy n="100" d="100"/>
        </p:scale>
        <p:origin x="-72" y="1224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44D7EC3-CD50-4DA5-B722-330229C0073D}" type="datetimeFigureOut">
              <a:rPr lang="en-US" altLang="ko-KR" smtClean="0"/>
              <a:t>12/20/2020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9712E5A-FBEB-4329-9E4A-5F20B492F513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8723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85BE0011-04E0-4F3F-BFCE-633C944A425A}" type="datetimeFigureOut">
              <a:t>12/17/2009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D7D2AD7-BD31-48B9-8C8A-7D4EAE7F6485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098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dirty="0" smtClean="0"/>
              <a:t>이 서식 파일은 사진 앨범의 시작 파일로 사용할 수 있습니다.</a:t>
            </a:r>
          </a:p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ko-KR" smtClean="0"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12</a:t>
            </a:fld>
            <a:endParaRPr 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13</a:t>
            </a:fld>
            <a:endParaRPr 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14</a:t>
            </a:fld>
            <a:endParaRPr 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15</a:t>
            </a:fld>
            <a:endParaRPr 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16</a:t>
            </a:fld>
            <a:endParaRPr 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17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5</a:t>
            </a:fld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6</a:t>
            </a:fld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7</a:t>
            </a:fld>
            <a:endParaRPr 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8</a:t>
            </a:fld>
            <a:endParaRPr 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9</a:t>
            </a:fld>
            <a:endParaRPr 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10</a:t>
            </a:fld>
            <a:endParaRPr 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altLang="ko-KR" smtClean="0"/>
              <a:t>11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 eaLnBrk="1" latinLnBrk="0" hangingPunct="1">
              <a:buNone/>
              <a:defRPr kumimoji="0" lang="ko-KR" sz="3200" b="1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마스터 제목을 추가하십시오.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가로 구역 2개(캡션 포함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ko-KR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kumimoji="0" lang="ko-KR"/>
              <a:t>캡션을 입력하십시오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ko-KR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kumimoji="0" lang="ko-KR"/>
              <a:t>캡션을 입력하십시오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kumimoji="0" lang="ko-KR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스냅숏 구역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6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ko-KR"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22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 eaLnBrk="1" latinLnBrk="0" hangingPunct="1">
              <a:buNone/>
              <a:defRPr kumimoji="0" lang="ko-KR"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짧은 캡션을 추가하십시오.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6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필름 구역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400" baseline="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100" baseline="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100" baseline="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kumimoji="0" lang="ko-KR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ko-KR"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파노라마(혼합)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ko-KR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ko-KR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ko-KR" sz="1800" b="1" baseline="0">
                <a:solidFill>
                  <a:srgbClr val="FC7500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하위 텍스트를 추가합니다.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구역 4개(색 구분 캡션 포함)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ko-KR" sz="1600" baseline="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1600" baseline="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구역 4개(캡션 포함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ko-KR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구역 4개(제목 및 큰 캡션 포함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600" b="1" baseline="0">
                <a:solidFill>
                  <a:srgbClr val="FC7500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제목 스타일을 추가하십시오.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ko-KR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캡션 스타일을 추가하십시오.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kumimoji="0" lang="ko-KR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혼합 구역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앨범 구역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 eaLnBrk="1" latinLnBrk="0" hangingPunct="1">
              <a:defRPr kumimoji="0" lang="ko-KR"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 eaLnBrk="1" latinLnBrk="0" hangingPunct="1">
              <a:buNone/>
              <a:defRPr kumimoji="0" lang="ko-KR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5개(가로 3개, 세로 2개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5개(가로 2개, 세로 3개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진 눈금(캡션 포함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rgbClr val="FC7500"/>
                </a:solidFill>
              </a:defRPr>
            </a:lvl1pPr>
          </a:lstStyle>
          <a:p>
            <a:pPr lvl="0" latinLnBrk="1"/>
            <a:r>
              <a:rPr kumimoji="0" lang="ko-KR"/>
              <a:t>CLICK TO ADD TITLE</a:t>
            </a:r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오른쪽에 추가하십시오.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rgbClr val="FC7500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오른쪽에 추가하십시오.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rgbClr val="FC7500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오른쪽에 추가하십시오.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rgbClr val="FC7500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왼쪽에 추가하십시오.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rgbClr val="FC7500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왼쪽에 추가하십시오.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rgbClr val="FC7500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오른쪽에 추가하십시오.</a:t>
            </a:r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진 눈금(색 구분 캡션 포함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오른쪽에 그림에 대한 텍스트를 추가하십시오.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오른쪽에 추가하십시오.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오른쪽에 추가하십시오.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왼쪽에 추가하십시오.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왼쪽에 추가하십시오.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ko-KR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그림에 대한 텍스트를 오른쪽에 추가하십시오.</a:t>
            </a:r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파노라마(캡션 포함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kumimoji="0" lang="ko-KR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정사각형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latinLnBrk="1"/>
              <a:t>‹#›</a:t>
            </a:fld>
            <a:endParaRPr kumimoji="0" lang="ko-KR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(캡션 포함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kumimoji="0" lang="ko-KR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진(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 eaLnBrk="1" latinLnBrk="0" hangingPunct="1">
              <a:buNone/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 eaLnBrk="1" latinLnBrk="0" hangingPunct="1">
              <a:defRPr kumimoji="0" lang="ko-KR"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전체 페이지 사진(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eaLnBrk="1" latinLnBrk="0" hangingPunct="1">
              <a:buNone/>
              <a:defRPr kumimoji="0" lang="ko-KR" sz="2800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(색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앨범 구역(세로 3개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 eaLnBrk="1" latinLnBrk="0" hangingPunct="1">
              <a:defRPr kumimoji="0" lang="ko-KR"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kumimoji="0" lang="ko-KR"/>
              <a:t>구역 제목을 입력하십시오</a:t>
            </a:r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 eaLnBrk="1" latinLnBrk="0" hangingPunct="1">
              <a:buFontTx/>
              <a:buNone/>
              <a:defRPr kumimoji="0" lang="ko-K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latinLnBrk="1"/>
            <a:r>
              <a:rPr kumimoji="0" lang="ko-KR"/>
              <a:t>부제목을 입력하십시오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가로(투명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ko-KR" sz="3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 eaLnBrk="1" latinLnBrk="0" hangingPunct="1">
              <a:defRPr kumimoji="0" lang="ko-KR" sz="2000" b="1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 eaLnBrk="1" latinLnBrk="0" hangingPunct="1">
              <a:buNone/>
              <a:defRPr kumimoji="0" lang="ko-KR"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ko-KR" sz="2800"/>
            </a:lvl2pPr>
            <a:lvl3pPr marL="914400" indent="0" eaLnBrk="1" latinLnBrk="0" hangingPunct="1">
              <a:buNone/>
              <a:defRPr kumimoji="0" lang="ko-KR" sz="2400"/>
            </a:lvl3pPr>
            <a:lvl4pPr marL="1371600" indent="0" eaLnBrk="1" latinLnBrk="0" hangingPunct="1">
              <a:buNone/>
              <a:defRPr kumimoji="0" lang="ko-KR" sz="2000"/>
            </a:lvl4pPr>
            <a:lvl5pPr marL="1828800" indent="0" eaLnBrk="1" latinLnBrk="0" hangingPunct="1">
              <a:buNone/>
              <a:defRPr kumimoji="0" lang="ko-KR" sz="2000"/>
            </a:lvl5pPr>
            <a:lvl6pPr marL="2286000" indent="0" eaLnBrk="1" latinLnBrk="0" hangingPunct="1">
              <a:buNone/>
              <a:defRPr kumimoji="0" lang="ko-KR" sz="2000"/>
            </a:lvl6pPr>
            <a:lvl7pPr marL="2743200" indent="0" eaLnBrk="1" latinLnBrk="0" hangingPunct="1">
              <a:buNone/>
              <a:defRPr kumimoji="0" lang="ko-KR" sz="2000"/>
            </a:lvl7pPr>
            <a:lvl8pPr marL="3200400" indent="0" eaLnBrk="1" latinLnBrk="0" hangingPunct="1">
              <a:buNone/>
              <a:defRPr kumimoji="0" lang="ko-KR" sz="2000"/>
            </a:lvl8pPr>
            <a:lvl9pPr marL="3657600" indent="0" eaLnBrk="1" latinLnBrk="0" hangingPunct="1">
              <a:buNone/>
              <a:defRPr kumimoji="0" lang="ko-KR" sz="2000"/>
            </a:lvl9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kumimoji="0" lang="ko-KR"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ko-KR" sz="1200"/>
            </a:lvl2pPr>
            <a:lvl3pPr marL="914400" indent="0" eaLnBrk="1" latinLnBrk="0" hangingPunct="1">
              <a:buNone/>
              <a:defRPr kumimoji="0" lang="ko-KR" sz="1000"/>
            </a:lvl3pPr>
            <a:lvl4pPr marL="1371600" indent="0" eaLnBrk="1" latinLnBrk="0" hangingPunct="1">
              <a:buNone/>
              <a:defRPr kumimoji="0" lang="ko-KR" sz="900"/>
            </a:lvl4pPr>
            <a:lvl5pPr marL="1828800" indent="0" eaLnBrk="1" latinLnBrk="0" hangingPunct="1">
              <a:buNone/>
              <a:defRPr kumimoji="0" lang="ko-KR" sz="900"/>
            </a:lvl5pPr>
            <a:lvl6pPr marL="2286000" indent="0" eaLnBrk="1" latinLnBrk="0" hangingPunct="1">
              <a:buNone/>
              <a:defRPr kumimoji="0" lang="ko-KR" sz="900"/>
            </a:lvl6pPr>
            <a:lvl7pPr marL="2743200" indent="0" eaLnBrk="1" latinLnBrk="0" hangingPunct="1">
              <a:buNone/>
              <a:defRPr kumimoji="0" lang="ko-KR" sz="900"/>
            </a:lvl7pPr>
            <a:lvl8pPr marL="3200400" indent="0" eaLnBrk="1" latinLnBrk="0" hangingPunct="1">
              <a:buNone/>
              <a:defRPr kumimoji="0" lang="ko-KR" sz="900"/>
            </a:lvl8pPr>
            <a:lvl9pPr marL="3657600" indent="0" eaLnBrk="1" latinLnBrk="0" hangingPunct="1">
              <a:buNone/>
              <a:defRPr kumimoji="0" lang="ko-KR"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가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ko-KR" sz="2400" b="1" baseline="0">
                <a:solidFill>
                  <a:srgbClr val="FC7500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 eaLnBrk="1" latinLnBrk="0" hangingPunct="1">
              <a:buNone/>
              <a:defRPr kumimoji="0" lang="ko-KR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latinLnBrk="1"/>
            <a:r>
              <a:rPr kumimoji="0" lang="ko-KR"/>
              <a:t>텍스트를 추가하십시오.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가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ko-KR" sz="240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가로(제목 포함)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latinLnBrk="1"/>
              <a:t>‹#›</a:t>
            </a:fld>
            <a:endParaRPr kumimoji="0" lang="ko-KR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ko-KR" sz="240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eaLnBrk="1" latinLnBrk="0" hangingPunct="1">
              <a:buNone/>
              <a:defRPr kumimoji="0" lang="ko-KR" sz="2800" baseline="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kumimoji="0" lang="ko-KR"/>
              <a:t>제목을 추가하십시오.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구역 2개(캡션 포함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ko-KR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‹#›</a:t>
            </a:fld>
            <a:endParaRPr kumimoji="0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t>12/17/2009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t>‹#›</a:t>
            </a:fld>
            <a:endParaRPr kumimoji="0" lang="ko-KR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0" lang="ko-K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ko-KR"/>
      </a:defPPr>
      <a:lvl1pPr marL="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Team3 </a:t>
            </a:r>
            <a:r>
              <a:rPr lang="ko-KR" altLang="en-US" dirty="0" err="1" smtClean="0"/>
              <a:t>한잔어때</a:t>
            </a:r>
            <a:r>
              <a:rPr lang="ko-KR" altLang="en-US" dirty="0" smtClean="0"/>
              <a:t> 조 </a:t>
            </a:r>
            <a:endParaRPr lang="ko-KR" dirty="0"/>
          </a:p>
        </p:txBody>
      </p:sp>
      <p:pic>
        <p:nvPicPr>
          <p:cNvPr id="1026" name="Picture 2" descr="C:\Users\kkm\Desktop\새 폴더\facebook_profile_image - 복사본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852936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유사사이트분</a:t>
            </a:r>
            <a:r>
              <a:rPr lang="ko-KR" altLang="en-US" b="1" dirty="0">
                <a:solidFill>
                  <a:schemeClr val="bg1"/>
                </a:solidFill>
              </a:rPr>
              <a:t>석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457" y="1512095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HY동녘B" pitchFamily="18" charset="-127"/>
                <a:ea typeface="HY동녘B" pitchFamily="18" charset="-127"/>
              </a:rPr>
              <a:t>Firstmall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 사이트 </a:t>
            </a: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- 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주문리스트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67906"/>
            <a:ext cx="7704856" cy="399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9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유사사이트분</a:t>
            </a:r>
            <a:r>
              <a:rPr lang="ko-KR" altLang="en-US" b="1" dirty="0">
                <a:solidFill>
                  <a:schemeClr val="bg1"/>
                </a:solidFill>
              </a:rPr>
              <a:t>석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457" y="1512095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HY동녘B" pitchFamily="18" charset="-127"/>
                <a:ea typeface="HY동녘B" pitchFamily="18" charset="-127"/>
              </a:rPr>
              <a:t>Firstmall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 사이트 </a:t>
            </a: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- 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회원리스트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7" y="2163652"/>
            <a:ext cx="7268944" cy="421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1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유사사이트분</a:t>
            </a:r>
            <a:r>
              <a:rPr lang="ko-KR" altLang="en-US" b="1" dirty="0">
                <a:solidFill>
                  <a:schemeClr val="bg1"/>
                </a:solidFill>
              </a:rPr>
              <a:t>석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457" y="1512095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Cafe24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7" y="2110336"/>
            <a:ext cx="7837272" cy="399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80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유사사이트분</a:t>
            </a:r>
            <a:r>
              <a:rPr lang="ko-KR" altLang="en-US" b="1" dirty="0">
                <a:solidFill>
                  <a:schemeClr val="bg1"/>
                </a:solidFill>
              </a:rPr>
              <a:t>석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457" y="1512095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Cafe24 - 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상품목록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7" y="2132856"/>
            <a:ext cx="7845310" cy="397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9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유사사이트분</a:t>
            </a:r>
            <a:r>
              <a:rPr lang="ko-KR" altLang="en-US" b="1" dirty="0">
                <a:solidFill>
                  <a:schemeClr val="bg1"/>
                </a:solidFill>
              </a:rPr>
              <a:t>석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457" y="1512095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Cafe24 - 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매출분석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6" y="2204864"/>
            <a:ext cx="723486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57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유사사이트분</a:t>
            </a:r>
            <a:r>
              <a:rPr lang="ko-KR" altLang="en-US" b="1" dirty="0">
                <a:solidFill>
                  <a:schemeClr val="bg1"/>
                </a:solidFill>
              </a:rPr>
              <a:t>석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457" y="1512095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Cafe24 – SNS 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마케팅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1" y="2204864"/>
            <a:ext cx="757559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67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주요기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457" y="1512095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프로젝트의 목적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9847" y="2571194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그룹웨어에서 공통적으로 사용 하는 기능을 구현해보자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5686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주요기능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692" y="4272677"/>
            <a:ext cx="1763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메신저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전자결재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Email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근태 관리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16016" y="4294505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발주 </a:t>
            </a:r>
            <a:r>
              <a:rPr lang="en-US" altLang="ko-KR" dirty="0"/>
              <a:t>System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결제 </a:t>
            </a:r>
            <a:r>
              <a:rPr lang="en-US" altLang="ko-KR" dirty="0"/>
              <a:t>System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홈페이지 관리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706020" y="35558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부</a:t>
            </a:r>
            <a:r>
              <a:rPr lang="ko-KR" altLang="en-US" sz="2400" dirty="0">
                <a:latin typeface="HY동녘B" pitchFamily="18" charset="-127"/>
                <a:ea typeface="HY동녘B" pitchFamily="18" charset="-127"/>
              </a:rPr>
              <a:t>가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기능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5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개발환</a:t>
            </a:r>
            <a:r>
              <a:rPr lang="ko-KR" altLang="en-US" b="1" dirty="0">
                <a:solidFill>
                  <a:schemeClr val="bg1"/>
                </a:solidFill>
              </a:rPr>
              <a:t>경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10" name="Google Shape;257;p36"/>
          <p:cNvSpPr txBox="1">
            <a:spLocks/>
          </p:cNvSpPr>
          <p:nvPr/>
        </p:nvSpPr>
        <p:spPr>
          <a:xfrm>
            <a:off x="765460" y="371703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kumimoji="0" 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smtClean="0"/>
              <a:t>Oracle</a:t>
            </a:r>
            <a:endParaRPr lang="en-US" sz="2000" dirty="0"/>
          </a:p>
        </p:txBody>
      </p:sp>
      <p:sp>
        <p:nvSpPr>
          <p:cNvPr id="12" name="Google Shape;257;p36"/>
          <p:cNvSpPr txBox="1">
            <a:spLocks/>
          </p:cNvSpPr>
          <p:nvPr/>
        </p:nvSpPr>
        <p:spPr>
          <a:xfrm>
            <a:off x="7219103" y="553581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kumimoji="0" 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smtClean="0"/>
              <a:t>Java</a:t>
            </a:r>
            <a:endParaRPr lang="en-US" sz="2000" dirty="0"/>
          </a:p>
        </p:txBody>
      </p:sp>
      <p:sp>
        <p:nvSpPr>
          <p:cNvPr id="13" name="Google Shape;257;p36"/>
          <p:cNvSpPr txBox="1">
            <a:spLocks/>
          </p:cNvSpPr>
          <p:nvPr/>
        </p:nvSpPr>
        <p:spPr>
          <a:xfrm>
            <a:off x="2076632" y="370811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kumimoji="0" 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err="1" smtClean="0"/>
              <a:t>GitHub</a:t>
            </a:r>
            <a:endParaRPr lang="en-US" sz="2000" dirty="0"/>
          </a:p>
        </p:txBody>
      </p:sp>
      <p:sp>
        <p:nvSpPr>
          <p:cNvPr id="14" name="Google Shape;257;p36"/>
          <p:cNvSpPr txBox="1">
            <a:spLocks/>
          </p:cNvSpPr>
          <p:nvPr/>
        </p:nvSpPr>
        <p:spPr>
          <a:xfrm>
            <a:off x="1944034" y="187291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kumimoji="0" 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smtClean="0"/>
              <a:t>Eclipse</a:t>
            </a:r>
            <a:endParaRPr lang="en-US" sz="2000" dirty="0"/>
          </a:p>
        </p:txBody>
      </p:sp>
      <p:sp>
        <p:nvSpPr>
          <p:cNvPr id="15" name="Google Shape;257;p36"/>
          <p:cNvSpPr txBox="1">
            <a:spLocks/>
          </p:cNvSpPr>
          <p:nvPr/>
        </p:nvSpPr>
        <p:spPr>
          <a:xfrm>
            <a:off x="2884684" y="555492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kumimoji="0" 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smtClean="0"/>
              <a:t>JavaScript</a:t>
            </a:r>
            <a:endParaRPr lang="en-US" sz="2000" dirty="0"/>
          </a:p>
        </p:txBody>
      </p:sp>
      <p:sp>
        <p:nvSpPr>
          <p:cNvPr id="16" name="Google Shape;257;p36"/>
          <p:cNvSpPr txBox="1">
            <a:spLocks/>
          </p:cNvSpPr>
          <p:nvPr/>
        </p:nvSpPr>
        <p:spPr>
          <a:xfrm>
            <a:off x="4359796" y="561011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kumimoji="0" 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smtClean="0"/>
              <a:t>HTML5</a:t>
            </a:r>
            <a:endParaRPr lang="en-US" sz="2000" dirty="0"/>
          </a:p>
        </p:txBody>
      </p:sp>
      <p:sp>
        <p:nvSpPr>
          <p:cNvPr id="17" name="Google Shape;257;p36"/>
          <p:cNvSpPr txBox="1">
            <a:spLocks/>
          </p:cNvSpPr>
          <p:nvPr/>
        </p:nvSpPr>
        <p:spPr>
          <a:xfrm>
            <a:off x="5527949" y="557749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kumimoji="0" 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smtClean="0"/>
              <a:t>CSS3</a:t>
            </a:r>
            <a:endParaRPr lang="en-US" sz="2000" dirty="0"/>
          </a:p>
        </p:txBody>
      </p:sp>
      <p:sp>
        <p:nvSpPr>
          <p:cNvPr id="18" name="Google Shape;257;p36"/>
          <p:cNvSpPr txBox="1">
            <a:spLocks/>
          </p:cNvSpPr>
          <p:nvPr/>
        </p:nvSpPr>
        <p:spPr>
          <a:xfrm>
            <a:off x="751030" y="52551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kumimoji="0" 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err="1" smtClean="0"/>
              <a:t>JQuery</a:t>
            </a:r>
            <a:endParaRPr lang="en-US" sz="2000" dirty="0"/>
          </a:p>
        </p:txBody>
      </p:sp>
      <p:pic>
        <p:nvPicPr>
          <p:cNvPr id="20" name="KakaoTalk_Photo_2020-08-05-17-24-25-5.png" descr="KakaoTalk_Photo_2020-08-05-17-24-25-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528" y="2195263"/>
            <a:ext cx="1936932" cy="1936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KakaoTalk_Photo_2020-08-05-17-24-25-3.png" descr="KakaoTalk_Photo_2020-08-05-17-24-25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63576" y="2852936"/>
            <a:ext cx="948147" cy="948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-removebg-preview.png" descr="2-removebg-preview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70251" y="2782312"/>
            <a:ext cx="2355347" cy="1496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KakaoTalk_Photo_2020-08-05-17-32-05.png" descr="KakaoTalk_Photo_2020-08-05-17-32-0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28214" y="3941043"/>
            <a:ext cx="3108237" cy="23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KakaoTalk_Photo_2020-08-05-17-24-25-6.png" descr="KakaoTalk_Photo_2020-08-05-17-24-25-6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11723" y="4647907"/>
            <a:ext cx="1123294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KakaoTalk_Photo_2020-08-05-17-24-25-4.png" descr="KakaoTalk_Photo_2020-08-05-17-24-25-4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226234" y="4642535"/>
            <a:ext cx="1079501" cy="1098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919826.png" descr="919826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325598" y="4597974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피그마로고.png" descr="피그마로고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527949" y="2636826"/>
            <a:ext cx="2747735" cy="1373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자바_글자.png" descr="자바_글자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535003" y="4557433"/>
            <a:ext cx="1956758" cy="978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이클립스 로고.png" descr="이클립스 로고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11762" y="1052262"/>
            <a:ext cx="3810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642" y="843336"/>
            <a:ext cx="3409607" cy="17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3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9" y="2060848"/>
            <a:ext cx="8309447" cy="388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스케</a:t>
            </a:r>
            <a:r>
              <a:rPr lang="ko-KR" altLang="en-US" b="1" dirty="0">
                <a:solidFill>
                  <a:schemeClr val="bg1"/>
                </a:solidFill>
              </a:rPr>
              <a:t>줄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7772400" cy="1362075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endParaRPr 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484784"/>
            <a:ext cx="7772400" cy="1362075"/>
          </a:xfrm>
        </p:spPr>
        <p:txBody>
          <a:bodyPr>
            <a:no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2400" dirty="0" smtClean="0"/>
              <a:t>팀원소개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소개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3. </a:t>
            </a:r>
            <a:r>
              <a:rPr lang="ko-KR" altLang="en-US" sz="2400" dirty="0" smtClean="0"/>
              <a:t>유사사이트분석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4. </a:t>
            </a:r>
            <a:r>
              <a:rPr lang="ko-KR" altLang="en-US" sz="2400" dirty="0" smtClean="0"/>
              <a:t>주요기능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5. </a:t>
            </a:r>
            <a:r>
              <a:rPr lang="ko-KR" altLang="en-US" sz="2400" dirty="0" smtClean="0"/>
              <a:t>개발 환</a:t>
            </a:r>
            <a:r>
              <a:rPr lang="ko-KR" altLang="en-US" sz="2400" dirty="0"/>
              <a:t>경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6. </a:t>
            </a:r>
            <a:r>
              <a:rPr lang="ko-KR" altLang="en-US" sz="2400" dirty="0" smtClean="0"/>
              <a:t>스케줄</a:t>
            </a:r>
            <a:endParaRPr 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332656"/>
            <a:ext cx="7772400" cy="708099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팀원 소개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069487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김경민          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국윤창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            안성윤             윤자영           박찬영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875" y="3782670"/>
            <a:ext cx="781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굵은안상수체" pitchFamily="2" charset="-127"/>
                <a:ea typeface="굵은안상수체" pitchFamily="2" charset="-127"/>
              </a:rPr>
              <a:t>직책 </a:t>
            </a:r>
            <a:r>
              <a:rPr lang="en-US" altLang="ko-KR" sz="1200" dirty="0" smtClean="0">
                <a:latin typeface="굵은안상수체" pitchFamily="2" charset="-127"/>
                <a:ea typeface="굵은안상수체" pitchFamily="2" charset="-127"/>
              </a:rPr>
              <a:t>:  </a:t>
            </a:r>
            <a:r>
              <a:rPr lang="ko-KR" altLang="en-US" sz="1200" dirty="0" smtClean="0">
                <a:latin typeface="굵은안상수체" pitchFamily="2" charset="-127"/>
                <a:ea typeface="굵은안상수체" pitchFamily="2" charset="-127"/>
              </a:rPr>
              <a:t>팀장                          직책 </a:t>
            </a:r>
            <a:r>
              <a:rPr lang="en-US" altLang="ko-KR" sz="1200" dirty="0" smtClean="0">
                <a:latin typeface="굵은안상수체" pitchFamily="2" charset="-127"/>
                <a:ea typeface="굵은안상수체" pitchFamily="2" charset="-127"/>
              </a:rPr>
              <a:t>:  </a:t>
            </a:r>
            <a:r>
              <a:rPr lang="ko-KR" altLang="en-US" sz="1200" dirty="0" smtClean="0">
                <a:latin typeface="굵은안상수체" pitchFamily="2" charset="-127"/>
                <a:ea typeface="굵은안상수체" pitchFamily="2" charset="-127"/>
              </a:rPr>
              <a:t>심화코드개발</a:t>
            </a:r>
            <a:r>
              <a:rPr lang="ko-KR" altLang="en-US" sz="1200" dirty="0">
                <a:latin typeface="굵은안상수체" pitchFamily="2" charset="-127"/>
                <a:ea typeface="굵은안상수체" pitchFamily="2" charset="-127"/>
              </a:rPr>
              <a:t>자</a:t>
            </a:r>
            <a:r>
              <a:rPr lang="ko-KR" altLang="en-US" sz="1200" dirty="0" smtClean="0">
                <a:latin typeface="굵은안상수체" pitchFamily="2" charset="-127"/>
                <a:ea typeface="굵은안상수체" pitchFamily="2" charset="-127"/>
              </a:rPr>
              <a:t>                  직책  </a:t>
            </a:r>
            <a:r>
              <a:rPr lang="en-US" altLang="ko-KR" sz="1200" dirty="0" smtClean="0">
                <a:latin typeface="굵은안상수체" pitchFamily="2" charset="-127"/>
                <a:ea typeface="굵은안상수체" pitchFamily="2" charset="-127"/>
              </a:rPr>
              <a:t>: </a:t>
            </a:r>
            <a:r>
              <a:rPr lang="ko-KR" altLang="en-US" sz="1200" dirty="0" smtClean="0">
                <a:latin typeface="굵은안상수체" pitchFamily="2" charset="-127"/>
                <a:ea typeface="굵은안상수체" pitchFamily="2" charset="-127"/>
              </a:rPr>
              <a:t>형상 관리자                     직책 </a:t>
            </a:r>
            <a:r>
              <a:rPr lang="en-US" altLang="ko-KR" sz="1200" dirty="0" smtClean="0">
                <a:latin typeface="굵은안상수체" pitchFamily="2" charset="-127"/>
                <a:ea typeface="굵은안상수체" pitchFamily="2" charset="-127"/>
              </a:rPr>
              <a:t>: </a:t>
            </a:r>
            <a:r>
              <a:rPr lang="ko-KR" altLang="en-US" sz="1200" dirty="0" err="1" smtClean="0">
                <a:latin typeface="굵은안상수체" pitchFamily="2" charset="-127"/>
                <a:ea typeface="굵은안상수체" pitchFamily="2" charset="-127"/>
              </a:rPr>
              <a:t>백앤드</a:t>
            </a:r>
            <a:r>
              <a:rPr lang="ko-KR" altLang="en-US" sz="1200" dirty="0">
                <a:latin typeface="굵은안상수체" pitchFamily="2" charset="-127"/>
                <a:ea typeface="굵은안상수체" pitchFamily="2" charset="-127"/>
              </a:rPr>
              <a:t> </a:t>
            </a:r>
            <a:r>
              <a:rPr lang="ko-KR" altLang="en-US" sz="1200" dirty="0" smtClean="0">
                <a:latin typeface="굵은안상수체" pitchFamily="2" charset="-127"/>
                <a:ea typeface="굵은안상수체" pitchFamily="2" charset="-127"/>
              </a:rPr>
              <a:t>개발자</a:t>
            </a:r>
            <a:r>
              <a:rPr lang="en-US" altLang="ko-KR" sz="1200" dirty="0" smtClean="0">
                <a:latin typeface="굵은안상수체" pitchFamily="2" charset="-127"/>
                <a:ea typeface="굵은안상수체" pitchFamily="2" charset="-127"/>
              </a:rPr>
              <a:t> </a:t>
            </a:r>
            <a:r>
              <a:rPr lang="ko-KR" altLang="en-US" sz="1200" dirty="0" smtClean="0">
                <a:latin typeface="굵은안상수체" pitchFamily="2" charset="-127"/>
                <a:ea typeface="굵은안상수체" pitchFamily="2" charset="-127"/>
              </a:rPr>
              <a:t>                        직책 </a:t>
            </a:r>
            <a:r>
              <a:rPr lang="en-US" altLang="ko-KR" sz="1200" dirty="0" smtClean="0">
                <a:latin typeface="굵은안상수체" pitchFamily="2" charset="-127"/>
                <a:ea typeface="굵은안상수체" pitchFamily="2" charset="-127"/>
              </a:rPr>
              <a:t>: DB</a:t>
            </a:r>
            <a:r>
              <a:rPr lang="ko-KR" altLang="en-US" sz="1200" dirty="0" smtClean="0">
                <a:latin typeface="굵은안상수체" pitchFamily="2" charset="-127"/>
                <a:ea typeface="굵은안상수체" pitchFamily="2" charset="-127"/>
              </a:rPr>
              <a:t>관리자</a:t>
            </a:r>
            <a:r>
              <a:rPr lang="en-US" altLang="ko-KR" sz="1200" dirty="0" smtClean="0">
                <a:latin typeface="굵은안상수체" pitchFamily="2" charset="-127"/>
                <a:ea typeface="굵은안상수체" pitchFamily="2" charset="-127"/>
              </a:rPr>
              <a:t>    </a:t>
            </a:r>
            <a:r>
              <a:rPr lang="ko-KR" altLang="en-US" sz="1200" dirty="0" smtClean="0">
                <a:latin typeface="굵은안상수체" pitchFamily="2" charset="-127"/>
                <a:ea typeface="굵은안상수체" pitchFamily="2" charset="-127"/>
              </a:rPr>
              <a:t> </a:t>
            </a:r>
            <a:endParaRPr lang="ko-KR" altLang="en-US" sz="1200" dirty="0">
              <a:latin typeface="굵은안상수체" pitchFamily="2" charset="-127"/>
              <a:ea typeface="굵은안상수체" pitchFamily="2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45438"/>
            <a:ext cx="3140199" cy="40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66026"/>
            <a:ext cx="3838570" cy="241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84984"/>
            <a:ext cx="3250704" cy="306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소개  </a:t>
            </a:r>
            <a:endParaRPr 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6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소개  </a:t>
            </a:r>
            <a:endParaRPr lang="ko-K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7" y="1220162"/>
            <a:ext cx="3388148" cy="350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02670"/>
            <a:ext cx="3326869" cy="334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45" y="4221088"/>
            <a:ext cx="3310707" cy="227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소개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200940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우리가 살아가는 사회는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396372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대면 문화와 온라인 문화가 공존하게 될 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33475" y="2796047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우리는 어떠한 선택을 할 수 있는 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3244461"/>
            <a:ext cx="4184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● </a:t>
            </a:r>
            <a:r>
              <a:rPr lang="en-US" altLang="ko-KR" dirty="0" smtClean="0"/>
              <a:t>COVID-19</a:t>
            </a:r>
            <a:r>
              <a:rPr lang="ko-KR" altLang="en-US" dirty="0" smtClean="0"/>
              <a:t>이 진정될 때 까지 기다린다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● </a:t>
            </a:r>
            <a:r>
              <a:rPr lang="ko-KR" altLang="en-US" dirty="0" smtClean="0"/>
              <a:t>앞으로  바뀔게 될 세계에 적응한다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4453680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적응 하기 위해서 할 수 있는 노력은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9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소개  </a:t>
            </a:r>
            <a:endParaRPr lang="ko-K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3" y="2204865"/>
            <a:ext cx="4298913" cy="223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3" y="4437112"/>
            <a:ext cx="4298913" cy="174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6457" y="1512095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그룹웨어란 </a:t>
            </a: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4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유사사이트분</a:t>
            </a:r>
            <a:r>
              <a:rPr lang="ko-KR" altLang="en-US" b="1" dirty="0">
                <a:solidFill>
                  <a:schemeClr val="bg1"/>
                </a:solidFill>
              </a:rPr>
              <a:t>석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457" y="1512095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HY동녘B" pitchFamily="18" charset="-127"/>
                <a:ea typeface="HY동녘B" pitchFamily="18" charset="-127"/>
              </a:rPr>
              <a:t>Firstmall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 사이</a:t>
            </a:r>
            <a:r>
              <a:rPr lang="ko-KR" altLang="en-US" sz="2400" dirty="0">
                <a:latin typeface="HY동녘B" pitchFamily="18" charset="-127"/>
                <a:ea typeface="HY동녘B" pitchFamily="18" charset="-127"/>
              </a:rPr>
              <a:t>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25" y="2193994"/>
            <a:ext cx="7563082" cy="382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70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60967" cy="77425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dirty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유사사이트분</a:t>
            </a:r>
            <a:r>
              <a:rPr lang="ko-KR" altLang="en-US" b="1" dirty="0">
                <a:solidFill>
                  <a:schemeClr val="bg1"/>
                </a:solidFill>
              </a:rPr>
              <a:t>석</a:t>
            </a:r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endParaRPr 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457" y="1512095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HY동녘B" pitchFamily="18" charset="-127"/>
                <a:ea typeface="HY동녘B" pitchFamily="18" charset="-127"/>
              </a:rPr>
              <a:t>Firstmall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 사이트 </a:t>
            </a:r>
            <a:r>
              <a:rPr lang="en-US" altLang="ko-KR" sz="2400" dirty="0" smtClean="0">
                <a:latin typeface="HY동녘B" pitchFamily="18" charset="-127"/>
                <a:ea typeface="HY동녘B" pitchFamily="18" charset="-127"/>
              </a:rPr>
              <a:t>- </a:t>
            </a:r>
            <a:r>
              <a:rPr lang="ko-KR" altLang="en-US" sz="2400" dirty="0" smtClean="0">
                <a:latin typeface="HY동녘B" pitchFamily="18" charset="-127"/>
                <a:ea typeface="HY동녘B" pitchFamily="18" charset="-127"/>
              </a:rPr>
              <a:t>상품리스트</a:t>
            </a:r>
            <a:endParaRPr lang="ko-KR" altLang="en-US" sz="2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7" y="2205730"/>
            <a:ext cx="7590852" cy="403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20" y="774251"/>
            <a:ext cx="1375420" cy="13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9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사진 앨범(도시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198</Words>
  <Application>Microsoft Office PowerPoint</Application>
  <PresentationFormat>화면 슬라이드 쇼(4:3)</PresentationFormat>
  <Paragraphs>74</Paragraphs>
  <Slides>19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사진 앨범(도시)</vt:lpstr>
      <vt:lpstr>PowerPoint 프레젠테이션</vt:lpstr>
      <vt:lpstr>1. 팀원소개  2. 프로젝트 소개  3. 유사사이트분석 4. 주요기능 5. 개발 환경 6. 스케줄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2020-10-26T07:29:34Z</dcterms:created>
  <dcterms:modified xsi:type="dcterms:W3CDTF">2020-12-22T00:49:43Z</dcterms:modified>
</cp:coreProperties>
</file>