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86" r:id="rId3"/>
    <p:sldId id="279" r:id="rId4"/>
    <p:sldId id="284" r:id="rId5"/>
    <p:sldId id="261" r:id="rId6"/>
    <p:sldId id="266" r:id="rId7"/>
    <p:sldId id="289" r:id="rId8"/>
    <p:sldId id="282" r:id="rId9"/>
    <p:sldId id="280" r:id="rId10"/>
    <p:sldId id="275" r:id="rId11"/>
    <p:sldId id="271" r:id="rId12"/>
    <p:sldId id="285" r:id="rId13"/>
    <p:sldId id="283" r:id="rId14"/>
    <p:sldId id="287" r:id="rId15"/>
    <p:sldId id="268" r:id="rId16"/>
    <p:sldId id="288" r:id="rId17"/>
    <p:sldId id="281" r:id="rId18"/>
    <p:sldId id="29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66CCFF"/>
    <a:srgbClr val="99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FE8EA-9565-4940-8B39-E17AE3C683A5}">
  <a:tblStyle styleId="{A4AFE8EA-9565-4940-8B39-E17AE3C68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6" autoAdjust="0"/>
  </p:normalViewPr>
  <p:slideViewPr>
    <p:cSldViewPr snapToGrid="0">
      <p:cViewPr>
        <p:scale>
          <a:sx n="100" d="100"/>
          <a:sy n="100" d="100"/>
        </p:scale>
        <p:origin x="930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2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0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6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3e13d9a7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3e13d9a7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45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e13d9a7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3e13d9a7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55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e13d9a7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3e13d9a7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158d5a3e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158d5a3e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4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  <p:sldLayoutId id="2147483660" r:id="rId6"/>
    <p:sldLayoutId id="2147483661" r:id="rId7"/>
    <p:sldLayoutId id="2147483663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, 테이블이(가) 표시된 사진&#10;&#10;자동 생성된 설명">
            <a:extLst>
              <a:ext uri="{FF2B5EF4-FFF2-40B4-BE49-F238E27FC236}">
                <a16:creationId xmlns:a16="http://schemas.microsoft.com/office/drawing/2014/main" id="{0831F9FC-AE5D-450D-8224-071721D8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03" y="296062"/>
            <a:ext cx="5944897" cy="4551375"/>
          </a:xfrm>
          <a:prstGeom prst="rect">
            <a:avLst/>
          </a:prstGeom>
        </p:spPr>
      </p:pic>
      <p:sp>
        <p:nvSpPr>
          <p:cNvPr id="124" name="Google Shape;124;p24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00B0F0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039574" y="3206400"/>
            <a:ext cx="2744405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TEAM  J.Y.P.K</a:t>
            </a:r>
            <a:endParaRPr sz="3000" b="1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039575" y="1220100"/>
            <a:ext cx="4592400" cy="2263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br>
              <a:rPr lang="en-US" altLang="ko-KR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30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 .</a:t>
            </a:r>
            <a:br>
              <a:rPr lang="en-US" altLang="ko-KR" sz="36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5000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내가사는 그 집</a:t>
            </a:r>
            <a:br>
              <a:rPr lang="en-US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958BC5-789A-4E34-B70A-A49E35448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9"/>
          <a:stretch/>
        </p:blipFill>
        <p:spPr>
          <a:xfrm>
            <a:off x="-1195" y="3303829"/>
            <a:ext cx="4600573" cy="12990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447DBD-0309-4973-90FD-A422DB2B2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11" t="30933" r="30473" b="54188"/>
          <a:stretch/>
        </p:blipFill>
        <p:spPr>
          <a:xfrm>
            <a:off x="2638424" y="1917294"/>
            <a:ext cx="4600574" cy="1303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707A7E-2B4B-4124-9432-158A75D150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658"/>
          <a:stretch/>
        </p:blipFill>
        <p:spPr>
          <a:xfrm>
            <a:off x="-1" y="530760"/>
            <a:ext cx="4600573" cy="13032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20" name="Google Shape;420;p43"/>
          <p:cNvSpPr/>
          <p:nvPr/>
        </p:nvSpPr>
        <p:spPr>
          <a:xfrm>
            <a:off x="3924225" y="540000"/>
            <a:ext cx="2716200" cy="512100"/>
          </a:xfrm>
          <a:prstGeom prst="rect">
            <a:avLst/>
          </a:prstGeom>
          <a:solidFill>
            <a:srgbClr val="0070C0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 flipH="1">
            <a:off x="61276" y="2418703"/>
            <a:ext cx="2505824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의뢰 전 </a:t>
            </a:r>
            <a:r>
              <a:rPr lang="ko-KR" altLang="en-US" sz="15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부터</a:t>
            </a: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사업자와 날짜를 맞추기 어렵다 </a:t>
            </a:r>
            <a:endParaRPr lang="en-US" altLang="ko-KR"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3924225" y="3300350"/>
            <a:ext cx="2716200" cy="512100"/>
          </a:xfrm>
          <a:prstGeom prst="rect">
            <a:avLst/>
          </a:prstGeom>
          <a:solidFill>
            <a:srgbClr val="0070C0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"/>
          <p:cNvSpPr/>
          <p:nvPr/>
        </p:nvSpPr>
        <p:spPr>
          <a:xfrm flipH="1">
            <a:off x="598500" y="1920175"/>
            <a:ext cx="2716200" cy="512100"/>
          </a:xfrm>
          <a:prstGeom prst="rect">
            <a:avLst/>
          </a:prstGeom>
          <a:solidFill>
            <a:srgbClr val="0070C0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598500" y="2047375"/>
            <a:ext cx="2716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시공 일정 조율</a:t>
            </a:r>
            <a:endParaRPr sz="22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2"/>
          </p:nvPr>
        </p:nvSpPr>
        <p:spPr>
          <a:xfrm>
            <a:off x="4671895" y="1040338"/>
            <a:ext cx="2716199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 닥</a:t>
            </a:r>
            <a:r>
              <a:rPr lang="en-US" altLang="ko-KR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홈페이지에서 부분시공</a:t>
            </a:r>
            <a:endParaRPr lang="en-US" altLang="ko-KR"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정보를 바로 찾기가 쉽지않다 </a:t>
            </a:r>
            <a:endParaRPr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6" name="Google Shape;426;p43"/>
          <p:cNvSpPr txBox="1">
            <a:spLocks noGrp="1"/>
          </p:cNvSpPr>
          <p:nvPr>
            <p:ph type="ctrTitle" idx="3"/>
          </p:nvPr>
        </p:nvSpPr>
        <p:spPr>
          <a:xfrm>
            <a:off x="3918983" y="67644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소외된 접근성</a:t>
            </a:r>
            <a:endParaRPr sz="22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7" name="Google Shape;427;p43"/>
          <p:cNvSpPr txBox="1">
            <a:spLocks noGrp="1"/>
          </p:cNvSpPr>
          <p:nvPr>
            <p:ph type="subTitle" idx="4"/>
          </p:nvPr>
        </p:nvSpPr>
        <p:spPr>
          <a:xfrm>
            <a:off x="4682003" y="3788925"/>
            <a:ext cx="255699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 사례 없이 작성된 리뷰들로 실제 리뷰와 구분이 어렵다</a:t>
            </a:r>
            <a:endParaRPr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8" name="Google Shape;428;p43"/>
          <p:cNvSpPr txBox="1">
            <a:spLocks noGrp="1"/>
          </p:cNvSpPr>
          <p:nvPr>
            <p:ph type="ctrTitle" idx="5"/>
          </p:nvPr>
        </p:nvSpPr>
        <p:spPr>
          <a:xfrm>
            <a:off x="3918983" y="3423274"/>
            <a:ext cx="2475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의뢰 없는 리뷰</a:t>
            </a:r>
            <a:endParaRPr sz="22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Google Shape;253;p36">
            <a:extLst>
              <a:ext uri="{FF2B5EF4-FFF2-40B4-BE49-F238E27FC236}">
                <a16:creationId xmlns:a16="http://schemas.microsoft.com/office/drawing/2014/main" id="{9BAC6B75-CBF3-48F8-A60C-EB63AB350D3F}"/>
              </a:ext>
            </a:extLst>
          </p:cNvPr>
          <p:cNvSpPr txBox="1">
            <a:spLocks/>
          </p:cNvSpPr>
          <p:nvPr/>
        </p:nvSpPr>
        <p:spPr>
          <a:xfrm rot="5400000">
            <a:off x="6595277" y="1736423"/>
            <a:ext cx="3093596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Google Shape;127;p24">
            <a:extLst>
              <a:ext uri="{FF2B5EF4-FFF2-40B4-BE49-F238E27FC236}">
                <a16:creationId xmlns:a16="http://schemas.microsoft.com/office/drawing/2014/main" id="{81D05B75-AC0E-43DF-B5FD-19587FC15883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5A9F0-A907-4986-B820-A447CDC582A1}"/>
              </a:ext>
            </a:extLst>
          </p:cNvPr>
          <p:cNvSpPr/>
          <p:nvPr/>
        </p:nvSpPr>
        <p:spPr>
          <a:xfrm>
            <a:off x="105002" y="490014"/>
            <a:ext cx="791897" cy="3576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563;p48">
            <a:extLst>
              <a:ext uri="{FF2B5EF4-FFF2-40B4-BE49-F238E27FC236}">
                <a16:creationId xmlns:a16="http://schemas.microsoft.com/office/drawing/2014/main" id="{26BCEE18-867C-438E-A939-B6309075351A}"/>
              </a:ext>
            </a:extLst>
          </p:cNvPr>
          <p:cNvSpPr txBox="1">
            <a:spLocks/>
          </p:cNvSpPr>
          <p:nvPr/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US" altLang="ko-KR" sz="2400" dirty="0">
                <a:solidFill>
                  <a:srgbClr val="002060"/>
                </a:solidFill>
              </a:rPr>
              <a:t>Problem Identification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컴퓨터이(가) 표시된 사진&#10;&#10;자동 생성된 설명">
            <a:extLst>
              <a:ext uri="{FF2B5EF4-FFF2-40B4-BE49-F238E27FC236}">
                <a16:creationId xmlns:a16="http://schemas.microsoft.com/office/drawing/2014/main" id="{9FA6918C-1518-4643-81A0-F4879AD56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4" t="21941" r="18561" b="42798"/>
          <a:stretch/>
        </p:blipFill>
        <p:spPr>
          <a:xfrm>
            <a:off x="258900" y="3572831"/>
            <a:ext cx="4091850" cy="1333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70B188-EC2A-483E-8EC5-CE1F581C0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6" b="43220"/>
          <a:stretch/>
        </p:blipFill>
        <p:spPr>
          <a:xfrm>
            <a:off x="258901" y="1925245"/>
            <a:ext cx="4091849" cy="1333830"/>
          </a:xfrm>
          <a:prstGeom prst="rect">
            <a:avLst/>
          </a:prstGeom>
        </p:spPr>
      </p:pic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4780076" y="929847"/>
            <a:ext cx="2905170" cy="351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단일 </a:t>
            </a:r>
            <a:r>
              <a:rPr lang="en-US" altLang="ko-KR" sz="15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15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부분 시공만을 위한 시스템</a:t>
            </a:r>
            <a:endParaRPr lang="en-US" altLang="ko-KR" sz="15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4793251" y="2550698"/>
            <a:ext cx="323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의뢰 신청 시에 희망날짜를 기입 받아서 사업자가 의뢰 수락 전 참고 가능</a:t>
            </a:r>
            <a:endParaRPr lang="en-US" altLang="ko-KR" sz="15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4723246" y="632861"/>
            <a:ext cx="2619300" cy="353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단일 시공 전문</a:t>
            </a:r>
            <a:endParaRPr sz="2500" dirty="0">
              <a:solidFill>
                <a:srgbClr val="00B0F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4723246" y="390634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리뷰시스템</a:t>
            </a:r>
            <a:endParaRPr sz="2500" dirty="0">
              <a:solidFill>
                <a:srgbClr val="00B0F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4350751" y="236838"/>
            <a:ext cx="159300" cy="13338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 descr="창문, 테이블, 건물, 의자이(가) 표시된 사진&#10;&#10;자동 생성된 설명">
            <a:extLst>
              <a:ext uri="{FF2B5EF4-FFF2-40B4-BE49-F238E27FC236}">
                <a16:creationId xmlns:a16="http://schemas.microsoft.com/office/drawing/2014/main" id="{EC8B8BDD-5C39-4976-9B0C-18F0AC71C7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49" b="14657"/>
          <a:stretch/>
        </p:blipFill>
        <p:spPr>
          <a:xfrm>
            <a:off x="258901" y="236838"/>
            <a:ext cx="4091850" cy="1333830"/>
          </a:xfrm>
          <a:prstGeom prst="rect">
            <a:avLst/>
          </a:prstGeom>
        </p:spPr>
      </p:pic>
      <p:sp>
        <p:nvSpPr>
          <p:cNvPr id="11" name="Google Shape;371;p40">
            <a:extLst>
              <a:ext uri="{FF2B5EF4-FFF2-40B4-BE49-F238E27FC236}">
                <a16:creationId xmlns:a16="http://schemas.microsoft.com/office/drawing/2014/main" id="{7FFB9163-593E-4BA2-9DDE-69E6F6DD994A}"/>
              </a:ext>
            </a:extLst>
          </p:cNvPr>
          <p:cNvSpPr txBox="1">
            <a:spLocks/>
          </p:cNvSpPr>
          <p:nvPr/>
        </p:nvSpPr>
        <p:spPr>
          <a:xfrm rot="5400000">
            <a:off x="6923750" y="1602475"/>
            <a:ext cx="2825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6" name="Google Shape;359;p39">
            <a:extLst>
              <a:ext uri="{FF2B5EF4-FFF2-40B4-BE49-F238E27FC236}">
                <a16:creationId xmlns:a16="http://schemas.microsoft.com/office/drawing/2014/main" id="{8DFB96C1-142D-49D0-A2A6-68C9803957B4}"/>
              </a:ext>
            </a:extLst>
          </p:cNvPr>
          <p:cNvSpPr txBox="1">
            <a:spLocks/>
          </p:cNvSpPr>
          <p:nvPr/>
        </p:nvSpPr>
        <p:spPr>
          <a:xfrm>
            <a:off x="4723247" y="2310255"/>
            <a:ext cx="3230500" cy="35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5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시공 일정 조율</a:t>
            </a:r>
          </a:p>
        </p:txBody>
      </p:sp>
      <p:sp>
        <p:nvSpPr>
          <p:cNvPr id="18" name="Google Shape;361;p39">
            <a:extLst>
              <a:ext uri="{FF2B5EF4-FFF2-40B4-BE49-F238E27FC236}">
                <a16:creationId xmlns:a16="http://schemas.microsoft.com/office/drawing/2014/main" id="{18DCF1C3-5DE4-494A-871D-C3971DFE441B}"/>
              </a:ext>
            </a:extLst>
          </p:cNvPr>
          <p:cNvSpPr/>
          <p:nvPr/>
        </p:nvSpPr>
        <p:spPr>
          <a:xfrm>
            <a:off x="4350751" y="3572832"/>
            <a:ext cx="159300" cy="13338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61;p39">
            <a:extLst>
              <a:ext uri="{FF2B5EF4-FFF2-40B4-BE49-F238E27FC236}">
                <a16:creationId xmlns:a16="http://schemas.microsoft.com/office/drawing/2014/main" id="{9CC643DE-EE05-4D49-A8B5-06156BC487D7}"/>
              </a:ext>
            </a:extLst>
          </p:cNvPr>
          <p:cNvSpPr/>
          <p:nvPr/>
        </p:nvSpPr>
        <p:spPr>
          <a:xfrm>
            <a:off x="4350751" y="1925245"/>
            <a:ext cx="159300" cy="13338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58;p39">
            <a:extLst>
              <a:ext uri="{FF2B5EF4-FFF2-40B4-BE49-F238E27FC236}">
                <a16:creationId xmlns:a16="http://schemas.microsoft.com/office/drawing/2014/main" id="{F379BF00-6778-4435-87E9-E6EC67B5CF29}"/>
              </a:ext>
            </a:extLst>
          </p:cNvPr>
          <p:cNvSpPr txBox="1">
            <a:spLocks/>
          </p:cNvSpPr>
          <p:nvPr/>
        </p:nvSpPr>
        <p:spPr>
          <a:xfrm>
            <a:off x="4789582" y="4200974"/>
            <a:ext cx="2895664" cy="70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ko-KR" altLang="en-US" sz="15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의뢰 완료한 고객만 작성할 수 있는 현실적인 리뷰 제공</a:t>
            </a:r>
          </a:p>
        </p:txBody>
      </p:sp>
      <p:sp>
        <p:nvSpPr>
          <p:cNvPr id="27" name="Google Shape;127;p24">
            <a:extLst>
              <a:ext uri="{FF2B5EF4-FFF2-40B4-BE49-F238E27FC236}">
                <a16:creationId xmlns:a16="http://schemas.microsoft.com/office/drawing/2014/main" id="{45007DA1-7EFE-468E-ACA5-D0B586649DF5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8213B8A-00D2-4FC4-B13A-C21D36FD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37" name="Google Shape;237;p34"/>
          <p:cNvSpPr/>
          <p:nvPr/>
        </p:nvSpPr>
        <p:spPr>
          <a:xfrm rot="-5400000" flipH="1">
            <a:off x="3281100" y="-552400"/>
            <a:ext cx="2581500" cy="61590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200249" y="195440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기능</a:t>
            </a:r>
            <a:endParaRPr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7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7;p24">
            <a:extLst>
              <a:ext uri="{FF2B5EF4-FFF2-40B4-BE49-F238E27FC236}">
                <a16:creationId xmlns:a16="http://schemas.microsoft.com/office/drawing/2014/main" id="{7AB11459-3F29-404D-ACD8-EEAC6F5AB47D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1;p40">
            <a:extLst>
              <a:ext uri="{FF2B5EF4-FFF2-40B4-BE49-F238E27FC236}">
                <a16:creationId xmlns:a16="http://schemas.microsoft.com/office/drawing/2014/main" id="{1851F7CF-E9B5-4C16-9D13-3DA75A0946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5400000">
            <a:off x="6923750" y="1602475"/>
            <a:ext cx="2825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Use case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9CDC7-CFCD-479C-A8A4-628E9244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5" y="433375"/>
            <a:ext cx="7664225" cy="43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8213B8A-00D2-4FC4-B13A-C21D36FD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37" name="Google Shape;237;p34"/>
          <p:cNvSpPr/>
          <p:nvPr/>
        </p:nvSpPr>
        <p:spPr>
          <a:xfrm rot="-5400000" flipH="1">
            <a:off x="3281100" y="-552400"/>
            <a:ext cx="2581500" cy="61590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200249" y="195440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정보</a:t>
            </a:r>
            <a:endParaRPr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1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23827CB3-50C8-4AFC-AF58-F597B08F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5749" y="758298"/>
            <a:ext cx="540000" cy="694673"/>
          </a:xfrm>
          <a:prstGeom prst="rect">
            <a:avLst/>
          </a:prstGeom>
        </p:spPr>
      </p:pic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Programming</a:t>
            </a:r>
            <a:br>
              <a:rPr lang="es" dirty="0">
                <a:solidFill>
                  <a:srgbClr val="002060"/>
                </a:solidFill>
              </a:rPr>
            </a:br>
            <a:r>
              <a:rPr lang="es" dirty="0">
                <a:solidFill>
                  <a:srgbClr val="002060"/>
                </a:solidFill>
              </a:rPr>
              <a:t>TOOLS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2613195" y="137700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0070C0"/>
                </a:solidFill>
              </a:rPr>
              <a:t>Oracle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6410951" y="137700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0070C0"/>
                </a:solidFill>
              </a:rPr>
              <a:t>GitLab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ctrTitle"/>
          </p:nvPr>
        </p:nvSpPr>
        <p:spPr>
          <a:xfrm>
            <a:off x="931784" y="137119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70C0"/>
                </a:solidFill>
              </a:rPr>
              <a:t>Java</a:t>
            </a:r>
            <a:endParaRPr sz="2200" dirty="0">
              <a:solidFill>
                <a:srgbClr val="0070C0"/>
              </a:solidFill>
            </a:endParaRPr>
          </a:p>
        </p:txBody>
      </p:sp>
      <p:sp>
        <p:nvSpPr>
          <p:cNvPr id="311" name="Google Shape;311;p36"/>
          <p:cNvSpPr txBox="1">
            <a:spLocks noGrp="1"/>
          </p:cNvSpPr>
          <p:nvPr>
            <p:ph type="ctrTitle" idx="7"/>
          </p:nvPr>
        </p:nvSpPr>
        <p:spPr>
          <a:xfrm>
            <a:off x="179191" y="33678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JavaScript</a:t>
            </a:r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9"/>
          </p:nvPr>
        </p:nvSpPr>
        <p:spPr>
          <a:xfrm>
            <a:off x="1950657" y="335443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HTML5</a:t>
            </a: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5603423" y="336878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70C0"/>
                </a:solidFill>
              </a:rPr>
              <a:t>JQuery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A6850-3D75-4037-9F7E-5968634E8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49" y="836356"/>
            <a:ext cx="540000" cy="612476"/>
          </a:xfrm>
          <a:prstGeom prst="rect">
            <a:avLst/>
          </a:prstGeom>
        </p:spPr>
      </p:pic>
      <p:sp>
        <p:nvSpPr>
          <p:cNvPr id="39" name="Google Shape;257;p36">
            <a:extLst>
              <a:ext uri="{FF2B5EF4-FFF2-40B4-BE49-F238E27FC236}">
                <a16:creationId xmlns:a16="http://schemas.microsoft.com/office/drawing/2014/main" id="{18DE432B-52E5-42EC-859F-3381ADE0A403}"/>
              </a:ext>
            </a:extLst>
          </p:cNvPr>
          <p:cNvSpPr txBox="1">
            <a:spLocks/>
          </p:cNvSpPr>
          <p:nvPr/>
        </p:nvSpPr>
        <p:spPr>
          <a:xfrm>
            <a:off x="4477297" y="136820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Eclipse</a:t>
            </a:r>
          </a:p>
        </p:txBody>
      </p:sp>
      <p:sp>
        <p:nvSpPr>
          <p:cNvPr id="40" name="Google Shape;313;p36">
            <a:extLst>
              <a:ext uri="{FF2B5EF4-FFF2-40B4-BE49-F238E27FC236}">
                <a16:creationId xmlns:a16="http://schemas.microsoft.com/office/drawing/2014/main" id="{FDAD24C3-4AA8-4939-A20B-1CF47C363761}"/>
              </a:ext>
            </a:extLst>
          </p:cNvPr>
          <p:cNvSpPr txBox="1">
            <a:spLocks/>
          </p:cNvSpPr>
          <p:nvPr/>
        </p:nvSpPr>
        <p:spPr>
          <a:xfrm>
            <a:off x="3831957" y="335443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CSS3</a:t>
            </a:r>
          </a:p>
        </p:txBody>
      </p:sp>
      <p:pic>
        <p:nvPicPr>
          <p:cNvPr id="45" name="그림 44" descr="건물, 표지판, 그리기이(가) 표시된 사진&#10;&#10;자동 생성된 설명">
            <a:extLst>
              <a:ext uri="{FF2B5EF4-FFF2-40B4-BE49-F238E27FC236}">
                <a16:creationId xmlns:a16="http://schemas.microsoft.com/office/drawing/2014/main" id="{89DC4C0E-8383-45F1-8535-50805F50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24" y="2986375"/>
            <a:ext cx="540000" cy="540000"/>
          </a:xfrm>
          <a:prstGeom prst="rect">
            <a:avLst/>
          </a:prstGeom>
        </p:spPr>
      </p:pic>
      <p:sp>
        <p:nvSpPr>
          <p:cNvPr id="24" name="Google Shape;127;p24">
            <a:extLst>
              <a:ext uri="{FF2B5EF4-FFF2-40B4-BE49-F238E27FC236}">
                <a16:creationId xmlns:a16="http://schemas.microsoft.com/office/drawing/2014/main" id="{97F985CC-2CF6-4C41-A4FB-D09042ACF568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5;p36">
            <a:extLst>
              <a:ext uri="{FF2B5EF4-FFF2-40B4-BE49-F238E27FC236}">
                <a16:creationId xmlns:a16="http://schemas.microsoft.com/office/drawing/2014/main" id="{1217654C-74E8-401E-8258-2ABBE51EFC63}"/>
              </a:ext>
            </a:extLst>
          </p:cNvPr>
          <p:cNvSpPr txBox="1">
            <a:spLocks/>
          </p:cNvSpPr>
          <p:nvPr/>
        </p:nvSpPr>
        <p:spPr>
          <a:xfrm>
            <a:off x="7371792" y="336566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Tomcat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76EAAB3-932E-46E5-96A9-61E5AA8A3728}"/>
              </a:ext>
            </a:extLst>
          </p:cNvPr>
          <p:cNvGrpSpPr/>
          <p:nvPr/>
        </p:nvGrpSpPr>
        <p:grpSpPr>
          <a:xfrm>
            <a:off x="556055" y="240619"/>
            <a:ext cx="6083240" cy="936104"/>
            <a:chOff x="2051247" y="1077453"/>
            <a:chExt cx="6083240" cy="936104"/>
          </a:xfrm>
          <a:solidFill>
            <a:srgbClr val="0099FF"/>
          </a:solidFill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A068925-9035-44BB-BDB2-3AE0365ABB49}"/>
                </a:ext>
              </a:extLst>
            </p:cNvPr>
            <p:cNvSpPr/>
            <p:nvPr/>
          </p:nvSpPr>
          <p:spPr>
            <a:xfrm>
              <a:off x="2051247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F46FAFC8-861B-4E76-B555-37312FD31514}"/>
                </a:ext>
              </a:extLst>
            </p:cNvPr>
            <p:cNvSpPr/>
            <p:nvPr/>
          </p:nvSpPr>
          <p:spPr>
            <a:xfrm>
              <a:off x="2987351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27279A6E-7966-4BFA-BFD4-129AFE0C81D9}"/>
                </a:ext>
              </a:extLst>
            </p:cNvPr>
            <p:cNvSpPr/>
            <p:nvPr/>
          </p:nvSpPr>
          <p:spPr>
            <a:xfrm>
              <a:off x="3923455" y="1077453"/>
              <a:ext cx="4211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일정관리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9" name="Rectangle 236">
            <a:extLst>
              <a:ext uri="{FF2B5EF4-FFF2-40B4-BE49-F238E27FC236}">
                <a16:creationId xmlns:a16="http://schemas.microsoft.com/office/drawing/2014/main" id="{11B9277E-0506-485B-82E9-622335A47040}"/>
              </a:ext>
            </a:extLst>
          </p:cNvPr>
          <p:cNvSpPr/>
          <p:nvPr/>
        </p:nvSpPr>
        <p:spPr>
          <a:xfrm rot="5400000">
            <a:off x="1456392" y="276389"/>
            <a:ext cx="936104" cy="86456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45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0B2735-0632-4232-A85E-D6BF248FEE56}"/>
              </a:ext>
            </a:extLst>
          </p:cNvPr>
          <p:cNvSpPr txBox="1"/>
          <p:nvPr/>
        </p:nvSpPr>
        <p:spPr>
          <a:xfrm>
            <a:off x="1509405" y="460923"/>
            <a:ext cx="91698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2800" b="1" spc="-15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A96024A7-11B6-45F7-B5DB-91F69B783EC9}"/>
              </a:ext>
            </a:extLst>
          </p:cNvPr>
          <p:cNvGrpSpPr/>
          <p:nvPr/>
        </p:nvGrpSpPr>
        <p:grpSpPr>
          <a:xfrm>
            <a:off x="1494034" y="1176723"/>
            <a:ext cx="6083240" cy="936104"/>
            <a:chOff x="2051247" y="1077453"/>
            <a:chExt cx="6083240" cy="936104"/>
          </a:xfrm>
          <a:solidFill>
            <a:srgbClr val="99CCFF"/>
          </a:solidFill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E5E8982-0394-4773-AB01-3398C9FC07E1}"/>
                </a:ext>
              </a:extLst>
            </p:cNvPr>
            <p:cNvSpPr/>
            <p:nvPr/>
          </p:nvSpPr>
          <p:spPr>
            <a:xfrm>
              <a:off x="2051247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705AE7E8-F2AB-4C72-AF44-FDD86831533E}"/>
                </a:ext>
              </a:extLst>
            </p:cNvPr>
            <p:cNvSpPr/>
            <p:nvPr/>
          </p:nvSpPr>
          <p:spPr>
            <a:xfrm>
              <a:off x="2987351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51958CF-2FF1-4671-8D63-0D05AB4BBFF9}"/>
                </a:ext>
              </a:extLst>
            </p:cNvPr>
            <p:cNvSpPr/>
            <p:nvPr/>
          </p:nvSpPr>
          <p:spPr>
            <a:xfrm>
              <a:off x="3923455" y="1077453"/>
              <a:ext cx="4211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형상관리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3" name="Rectangle 239">
            <a:extLst>
              <a:ext uri="{FF2B5EF4-FFF2-40B4-BE49-F238E27FC236}">
                <a16:creationId xmlns:a16="http://schemas.microsoft.com/office/drawing/2014/main" id="{D70D864F-39A0-4EAE-9CC2-14EEDD81F244}"/>
              </a:ext>
            </a:extLst>
          </p:cNvPr>
          <p:cNvSpPr/>
          <p:nvPr/>
        </p:nvSpPr>
        <p:spPr>
          <a:xfrm rot="10800000">
            <a:off x="1494035" y="1176721"/>
            <a:ext cx="932354" cy="93610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55BE2851-24BB-45ED-99C9-F8AFA1DCFF32}"/>
              </a:ext>
            </a:extLst>
          </p:cNvPr>
          <p:cNvGrpSpPr/>
          <p:nvPr/>
        </p:nvGrpSpPr>
        <p:grpSpPr>
          <a:xfrm>
            <a:off x="556055" y="2108971"/>
            <a:ext cx="6083240" cy="936104"/>
            <a:chOff x="2051247" y="1077453"/>
            <a:chExt cx="6083240" cy="936104"/>
          </a:xfrm>
          <a:solidFill>
            <a:srgbClr val="66CCFF"/>
          </a:solidFill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52D458F6-A261-4FEA-B4CF-C3570A089FF9}"/>
                </a:ext>
              </a:extLst>
            </p:cNvPr>
            <p:cNvSpPr/>
            <p:nvPr/>
          </p:nvSpPr>
          <p:spPr>
            <a:xfrm>
              <a:off x="2051247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3C0309A-4D9B-4508-A5C0-B63A2E59FA54}"/>
                </a:ext>
              </a:extLst>
            </p:cNvPr>
            <p:cNvSpPr/>
            <p:nvPr/>
          </p:nvSpPr>
          <p:spPr>
            <a:xfrm>
              <a:off x="2987351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FA1DA1E5-7D28-48B7-9C40-CD614CD0E08A}"/>
                </a:ext>
              </a:extLst>
            </p:cNvPr>
            <p:cNvSpPr/>
            <p:nvPr/>
          </p:nvSpPr>
          <p:spPr>
            <a:xfrm>
              <a:off x="3923455" y="1077453"/>
              <a:ext cx="4211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DB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관리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" name="Rectangle 236">
            <a:extLst>
              <a:ext uri="{FF2B5EF4-FFF2-40B4-BE49-F238E27FC236}">
                <a16:creationId xmlns:a16="http://schemas.microsoft.com/office/drawing/2014/main" id="{952759C3-CBDA-43D2-B3FD-A3C0BF980CFE}"/>
              </a:ext>
            </a:extLst>
          </p:cNvPr>
          <p:cNvSpPr/>
          <p:nvPr/>
        </p:nvSpPr>
        <p:spPr>
          <a:xfrm rot="5400000">
            <a:off x="1456392" y="2144741"/>
            <a:ext cx="936104" cy="86456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45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FFF69443-FEC0-4CE6-8301-DA4FDE019B4C}"/>
              </a:ext>
            </a:extLst>
          </p:cNvPr>
          <p:cNvGrpSpPr/>
          <p:nvPr/>
        </p:nvGrpSpPr>
        <p:grpSpPr>
          <a:xfrm>
            <a:off x="1494034" y="3045075"/>
            <a:ext cx="6083240" cy="936104"/>
            <a:chOff x="2051247" y="1077453"/>
            <a:chExt cx="6083240" cy="936104"/>
          </a:xfrm>
          <a:solidFill>
            <a:srgbClr val="00B0F0"/>
          </a:solidFill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93675DC8-DE9E-485A-82DB-73C2B2AF7194}"/>
                </a:ext>
              </a:extLst>
            </p:cNvPr>
            <p:cNvSpPr/>
            <p:nvPr/>
          </p:nvSpPr>
          <p:spPr>
            <a:xfrm>
              <a:off x="2051247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6F7DBBAC-C222-4132-91BC-D57DFBD15367}"/>
                </a:ext>
              </a:extLst>
            </p:cNvPr>
            <p:cNvSpPr/>
            <p:nvPr/>
          </p:nvSpPr>
          <p:spPr>
            <a:xfrm>
              <a:off x="2987351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42F7A20-57C2-4D65-ACE6-69CB2BF4D1C1}"/>
                </a:ext>
              </a:extLst>
            </p:cNvPr>
            <p:cNvSpPr/>
            <p:nvPr/>
          </p:nvSpPr>
          <p:spPr>
            <a:xfrm>
              <a:off x="3923455" y="1077453"/>
              <a:ext cx="4211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이슈관리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2" name="Rectangle 239">
            <a:extLst>
              <a:ext uri="{FF2B5EF4-FFF2-40B4-BE49-F238E27FC236}">
                <a16:creationId xmlns:a16="http://schemas.microsoft.com/office/drawing/2014/main" id="{7B27CE6F-D9DC-4C20-88BC-A68BFE873F29}"/>
              </a:ext>
            </a:extLst>
          </p:cNvPr>
          <p:cNvSpPr/>
          <p:nvPr/>
        </p:nvSpPr>
        <p:spPr>
          <a:xfrm rot="10800000">
            <a:off x="1494035" y="3045073"/>
            <a:ext cx="932354" cy="93610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0850677F-EBB5-4234-BD55-354A3F0424DA}"/>
              </a:ext>
            </a:extLst>
          </p:cNvPr>
          <p:cNvGrpSpPr/>
          <p:nvPr/>
        </p:nvGrpSpPr>
        <p:grpSpPr>
          <a:xfrm>
            <a:off x="556055" y="3966227"/>
            <a:ext cx="6083240" cy="936104"/>
            <a:chOff x="2051247" y="1077453"/>
            <a:chExt cx="6083240" cy="936104"/>
          </a:xfrm>
          <a:solidFill>
            <a:srgbClr val="0070C0"/>
          </a:solidFill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51AD545E-D993-4555-9F71-A816B32C948E}"/>
                </a:ext>
              </a:extLst>
            </p:cNvPr>
            <p:cNvSpPr/>
            <p:nvPr/>
          </p:nvSpPr>
          <p:spPr>
            <a:xfrm>
              <a:off x="2051247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7CADC954-789B-4A05-A79A-039A0C9B92C1}"/>
                </a:ext>
              </a:extLst>
            </p:cNvPr>
            <p:cNvSpPr/>
            <p:nvPr/>
          </p:nvSpPr>
          <p:spPr>
            <a:xfrm>
              <a:off x="2987351" y="1077453"/>
              <a:ext cx="93610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71506082-0696-495D-833B-F37DA694A239}"/>
                </a:ext>
              </a:extLst>
            </p:cNvPr>
            <p:cNvSpPr/>
            <p:nvPr/>
          </p:nvSpPr>
          <p:spPr>
            <a:xfrm>
              <a:off x="3923455" y="1077453"/>
              <a:ext cx="4211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팀장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7" name="Rectangle 236">
            <a:extLst>
              <a:ext uri="{FF2B5EF4-FFF2-40B4-BE49-F238E27FC236}">
                <a16:creationId xmlns:a16="http://schemas.microsoft.com/office/drawing/2014/main" id="{7E52AADE-918C-4EE4-9605-088F736021BF}"/>
              </a:ext>
            </a:extLst>
          </p:cNvPr>
          <p:cNvSpPr/>
          <p:nvPr/>
        </p:nvSpPr>
        <p:spPr>
          <a:xfrm rot="5400000">
            <a:off x="1456392" y="4001997"/>
            <a:ext cx="936104" cy="86456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45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382C553-D555-4C09-A571-7E984A7A7F96}"/>
              </a:ext>
            </a:extLst>
          </p:cNvPr>
          <p:cNvSpPr txBox="1"/>
          <p:nvPr/>
        </p:nvSpPr>
        <p:spPr>
          <a:xfrm>
            <a:off x="1607733" y="4186751"/>
            <a:ext cx="7838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용기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9C501-D685-4E04-AE6A-9794B7E6F34C}"/>
              </a:ext>
            </a:extLst>
          </p:cNvPr>
          <p:cNvSpPr txBox="1"/>
          <p:nvPr/>
        </p:nvSpPr>
        <p:spPr>
          <a:xfrm>
            <a:off x="2356729" y="1391293"/>
            <a:ext cx="7838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상아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FE60-56B3-45DD-8692-6F5CE9FD7660}"/>
              </a:ext>
            </a:extLst>
          </p:cNvPr>
          <p:cNvSpPr txBox="1"/>
          <p:nvPr/>
        </p:nvSpPr>
        <p:spPr>
          <a:xfrm>
            <a:off x="1607733" y="2312442"/>
            <a:ext cx="7838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찬영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C4C46-46B6-42A2-A2E5-4049B4719365}"/>
              </a:ext>
            </a:extLst>
          </p:cNvPr>
          <p:cNvSpPr txBox="1"/>
          <p:nvPr/>
        </p:nvSpPr>
        <p:spPr>
          <a:xfrm>
            <a:off x="2356729" y="3263353"/>
            <a:ext cx="7838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자영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9D53A-1E58-4330-8F69-9F00B141BFB9}"/>
              </a:ext>
            </a:extLst>
          </p:cNvPr>
          <p:cNvSpPr txBox="1"/>
          <p:nvPr/>
        </p:nvSpPr>
        <p:spPr>
          <a:xfrm>
            <a:off x="1607733" y="470144"/>
            <a:ext cx="7838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윤창</a:t>
            </a:r>
            <a:endParaRPr lang="ko-KR" altLang="en-US" sz="2500" dirty="0"/>
          </a:p>
        </p:txBody>
      </p:sp>
      <p:grpSp>
        <p:nvGrpSpPr>
          <p:cNvPr id="38" name="Google Shape;5973;p60">
            <a:extLst>
              <a:ext uri="{FF2B5EF4-FFF2-40B4-BE49-F238E27FC236}">
                <a16:creationId xmlns:a16="http://schemas.microsoft.com/office/drawing/2014/main" id="{45E193B6-89F1-46A8-9C6D-B142832B9F56}"/>
              </a:ext>
            </a:extLst>
          </p:cNvPr>
          <p:cNvGrpSpPr>
            <a:grpSpLocks noChangeAspect="1"/>
          </p:cNvGrpSpPr>
          <p:nvPr/>
        </p:nvGrpSpPr>
        <p:grpSpPr>
          <a:xfrm>
            <a:off x="1704646" y="1288397"/>
            <a:ext cx="539240" cy="720000"/>
            <a:chOff x="7613518" y="1501354"/>
            <a:chExt cx="264433" cy="353074"/>
          </a:xfrm>
          <a:solidFill>
            <a:schemeClr val="bg1"/>
          </a:solidFill>
        </p:grpSpPr>
        <p:sp>
          <p:nvSpPr>
            <p:cNvPr id="39" name="Google Shape;5974;p60">
              <a:extLst>
                <a:ext uri="{FF2B5EF4-FFF2-40B4-BE49-F238E27FC236}">
                  <a16:creationId xmlns:a16="http://schemas.microsoft.com/office/drawing/2014/main" id="{3E6AA158-2857-4F89-9308-0DB60B878269}"/>
                </a:ext>
              </a:extLst>
            </p:cNvPr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75;p60">
              <a:extLst>
                <a:ext uri="{FF2B5EF4-FFF2-40B4-BE49-F238E27FC236}">
                  <a16:creationId xmlns:a16="http://schemas.microsoft.com/office/drawing/2014/main" id="{5932556E-AED4-4BE5-A211-420396D1D670}"/>
                </a:ext>
              </a:extLst>
            </p:cNvPr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76;p60">
              <a:extLst>
                <a:ext uri="{FF2B5EF4-FFF2-40B4-BE49-F238E27FC236}">
                  <a16:creationId xmlns:a16="http://schemas.microsoft.com/office/drawing/2014/main" id="{E3BDB077-26C4-4626-B347-34A43A8A40FB}"/>
                </a:ext>
              </a:extLst>
            </p:cNvPr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77;p60">
              <a:extLst>
                <a:ext uri="{FF2B5EF4-FFF2-40B4-BE49-F238E27FC236}">
                  <a16:creationId xmlns:a16="http://schemas.microsoft.com/office/drawing/2014/main" id="{E2602335-B2FB-42B6-88D0-4ADF9BD4B293}"/>
                </a:ext>
              </a:extLst>
            </p:cNvPr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78;p60">
              <a:extLst>
                <a:ext uri="{FF2B5EF4-FFF2-40B4-BE49-F238E27FC236}">
                  <a16:creationId xmlns:a16="http://schemas.microsoft.com/office/drawing/2014/main" id="{4F06934E-C9F5-48CC-931E-648312A9476E}"/>
                </a:ext>
              </a:extLst>
            </p:cNvPr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79;p60">
              <a:extLst>
                <a:ext uri="{FF2B5EF4-FFF2-40B4-BE49-F238E27FC236}">
                  <a16:creationId xmlns:a16="http://schemas.microsoft.com/office/drawing/2014/main" id="{08FE64B9-F162-4404-9E0D-5A03072D1990}"/>
                </a:ext>
              </a:extLst>
            </p:cNvPr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041;p60">
            <a:extLst>
              <a:ext uri="{FF2B5EF4-FFF2-40B4-BE49-F238E27FC236}">
                <a16:creationId xmlns:a16="http://schemas.microsoft.com/office/drawing/2014/main" id="{BC1AE284-ED3F-4415-8E5F-D865C76E740E}"/>
              </a:ext>
            </a:extLst>
          </p:cNvPr>
          <p:cNvGrpSpPr>
            <a:grpSpLocks noChangeAspect="1"/>
          </p:cNvGrpSpPr>
          <p:nvPr/>
        </p:nvGrpSpPr>
        <p:grpSpPr>
          <a:xfrm>
            <a:off x="1685243" y="3154034"/>
            <a:ext cx="537589" cy="720000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46" name="Google Shape;6042;p60">
              <a:extLst>
                <a:ext uri="{FF2B5EF4-FFF2-40B4-BE49-F238E27FC236}">
                  <a16:creationId xmlns:a16="http://schemas.microsoft.com/office/drawing/2014/main" id="{6822ABB3-726A-423D-A44B-549DBE6055EC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43;p60">
              <a:extLst>
                <a:ext uri="{FF2B5EF4-FFF2-40B4-BE49-F238E27FC236}">
                  <a16:creationId xmlns:a16="http://schemas.microsoft.com/office/drawing/2014/main" id="{BEB3CD45-06CE-4ECA-AAAF-F2E9E67328AA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44;p60">
              <a:extLst>
                <a:ext uri="{FF2B5EF4-FFF2-40B4-BE49-F238E27FC236}">
                  <a16:creationId xmlns:a16="http://schemas.microsoft.com/office/drawing/2014/main" id="{7B730276-5B6D-4F7B-8189-72A67528C7CB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45;p60">
              <a:extLst>
                <a:ext uri="{FF2B5EF4-FFF2-40B4-BE49-F238E27FC236}">
                  <a16:creationId xmlns:a16="http://schemas.microsoft.com/office/drawing/2014/main" id="{33E52774-EEDF-4B97-8193-8DB255B2A7F1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46;p60">
              <a:extLst>
                <a:ext uri="{FF2B5EF4-FFF2-40B4-BE49-F238E27FC236}">
                  <a16:creationId xmlns:a16="http://schemas.microsoft.com/office/drawing/2014/main" id="{63B6192C-2DDD-44B9-B887-AC8ABF55B51E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744;p60">
            <a:extLst>
              <a:ext uri="{FF2B5EF4-FFF2-40B4-BE49-F238E27FC236}">
                <a16:creationId xmlns:a16="http://schemas.microsoft.com/office/drawing/2014/main" id="{3088D2B5-A32B-42C9-AC7A-741174452542}"/>
              </a:ext>
            </a:extLst>
          </p:cNvPr>
          <p:cNvGrpSpPr>
            <a:grpSpLocks noChangeAspect="1"/>
          </p:cNvGrpSpPr>
          <p:nvPr/>
        </p:nvGrpSpPr>
        <p:grpSpPr>
          <a:xfrm>
            <a:off x="726372" y="378458"/>
            <a:ext cx="564237" cy="720000"/>
            <a:chOff x="8047661" y="1501037"/>
            <a:chExt cx="278404" cy="355260"/>
          </a:xfrm>
          <a:solidFill>
            <a:schemeClr val="bg1"/>
          </a:solidFill>
        </p:grpSpPr>
        <p:sp>
          <p:nvSpPr>
            <p:cNvPr id="52" name="Google Shape;5745;p60">
              <a:extLst>
                <a:ext uri="{FF2B5EF4-FFF2-40B4-BE49-F238E27FC236}">
                  <a16:creationId xmlns:a16="http://schemas.microsoft.com/office/drawing/2014/main" id="{AB37C8F1-6404-462A-9CFF-146345A87813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46;p60">
              <a:extLst>
                <a:ext uri="{FF2B5EF4-FFF2-40B4-BE49-F238E27FC236}">
                  <a16:creationId xmlns:a16="http://schemas.microsoft.com/office/drawing/2014/main" id="{1CE519F2-4855-4636-AC48-F7EDBA9FB4DE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47;p60">
              <a:extLst>
                <a:ext uri="{FF2B5EF4-FFF2-40B4-BE49-F238E27FC236}">
                  <a16:creationId xmlns:a16="http://schemas.microsoft.com/office/drawing/2014/main" id="{3BDE849F-2C78-492B-8C76-2AA7C7AFE129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48;p60">
              <a:extLst>
                <a:ext uri="{FF2B5EF4-FFF2-40B4-BE49-F238E27FC236}">
                  <a16:creationId xmlns:a16="http://schemas.microsoft.com/office/drawing/2014/main" id="{69E4C347-B4E1-473A-A9B8-580793AC6B96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960;p60">
            <a:extLst>
              <a:ext uri="{FF2B5EF4-FFF2-40B4-BE49-F238E27FC236}">
                <a16:creationId xmlns:a16="http://schemas.microsoft.com/office/drawing/2014/main" id="{88509A15-9D0E-4D81-B9C3-C83DA677F70D}"/>
              </a:ext>
            </a:extLst>
          </p:cNvPr>
          <p:cNvGrpSpPr>
            <a:grpSpLocks noChangeAspect="1"/>
          </p:cNvGrpSpPr>
          <p:nvPr/>
        </p:nvGrpSpPr>
        <p:grpSpPr>
          <a:xfrm>
            <a:off x="758967" y="2211750"/>
            <a:ext cx="541764" cy="720000"/>
            <a:chOff x="8055961" y="2881842"/>
            <a:chExt cx="260283" cy="345914"/>
          </a:xfrm>
          <a:solidFill>
            <a:schemeClr val="bg1"/>
          </a:solidFill>
        </p:grpSpPr>
        <p:sp>
          <p:nvSpPr>
            <p:cNvPr id="57" name="Google Shape;5961;p60">
              <a:extLst>
                <a:ext uri="{FF2B5EF4-FFF2-40B4-BE49-F238E27FC236}">
                  <a16:creationId xmlns:a16="http://schemas.microsoft.com/office/drawing/2014/main" id="{CAA42F9B-374C-433B-B450-2314915092BD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62;p60">
              <a:extLst>
                <a:ext uri="{FF2B5EF4-FFF2-40B4-BE49-F238E27FC236}">
                  <a16:creationId xmlns:a16="http://schemas.microsoft.com/office/drawing/2014/main" id="{12A4D2DA-D433-4BBD-BF66-D2603E9D329A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63;p60">
              <a:extLst>
                <a:ext uri="{FF2B5EF4-FFF2-40B4-BE49-F238E27FC236}">
                  <a16:creationId xmlns:a16="http://schemas.microsoft.com/office/drawing/2014/main" id="{7B8D3907-EEC7-44E1-85B0-EFF179624703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64;p60">
              <a:extLst>
                <a:ext uri="{FF2B5EF4-FFF2-40B4-BE49-F238E27FC236}">
                  <a16:creationId xmlns:a16="http://schemas.microsoft.com/office/drawing/2014/main" id="{C53AF50D-0137-41CC-991A-82BBF68B4EB2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5818;p60">
            <a:extLst>
              <a:ext uri="{FF2B5EF4-FFF2-40B4-BE49-F238E27FC236}">
                <a16:creationId xmlns:a16="http://schemas.microsoft.com/office/drawing/2014/main" id="{E6BD2A23-57A1-4FFB-9796-AFC345191A57}"/>
              </a:ext>
            </a:extLst>
          </p:cNvPr>
          <p:cNvGrpSpPr>
            <a:grpSpLocks noChangeAspect="1"/>
          </p:cNvGrpSpPr>
          <p:nvPr/>
        </p:nvGrpSpPr>
        <p:grpSpPr>
          <a:xfrm>
            <a:off x="738961" y="4074279"/>
            <a:ext cx="561770" cy="720000"/>
            <a:chOff x="5801485" y="1969046"/>
            <a:chExt cx="279164" cy="357794"/>
          </a:xfrm>
          <a:solidFill>
            <a:schemeClr val="bg1"/>
          </a:solidFill>
        </p:grpSpPr>
        <p:sp>
          <p:nvSpPr>
            <p:cNvPr id="62" name="Google Shape;5819;p60">
              <a:extLst>
                <a:ext uri="{FF2B5EF4-FFF2-40B4-BE49-F238E27FC236}">
                  <a16:creationId xmlns:a16="http://schemas.microsoft.com/office/drawing/2014/main" id="{7BA0438D-FEB5-46F1-87E3-81CD09C46643}"/>
                </a:ext>
              </a:extLst>
            </p:cNvPr>
            <p:cNvSpPr/>
            <p:nvPr/>
          </p:nvSpPr>
          <p:spPr>
            <a:xfrm>
              <a:off x="5901436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20;p60">
              <a:extLst>
                <a:ext uri="{FF2B5EF4-FFF2-40B4-BE49-F238E27FC236}">
                  <a16:creationId xmlns:a16="http://schemas.microsoft.com/office/drawing/2014/main" id="{19C148B8-E22B-462C-99E7-87CDDC4A63FB}"/>
                </a:ext>
              </a:extLst>
            </p:cNvPr>
            <p:cNvSpPr/>
            <p:nvPr/>
          </p:nvSpPr>
          <p:spPr>
            <a:xfrm>
              <a:off x="5968597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21;p60">
              <a:extLst>
                <a:ext uri="{FF2B5EF4-FFF2-40B4-BE49-F238E27FC236}">
                  <a16:creationId xmlns:a16="http://schemas.microsoft.com/office/drawing/2014/main" id="{8F12E4E0-0539-4960-A97B-19966A1C8651}"/>
                </a:ext>
              </a:extLst>
            </p:cNvPr>
            <p:cNvSpPr/>
            <p:nvPr/>
          </p:nvSpPr>
          <p:spPr>
            <a:xfrm>
              <a:off x="5801485" y="1969046"/>
              <a:ext cx="279164" cy="357636"/>
            </a:xfrm>
            <a:custGeom>
              <a:avLst/>
              <a:gdLst/>
              <a:ahLst/>
              <a:cxnLst/>
              <a:rect l="l" t="t" r="r" b="b"/>
              <a:pathLst>
                <a:path w="8812" h="11289" extrusionOk="0">
                  <a:moveTo>
                    <a:pt x="1739" y="1025"/>
                  </a:moveTo>
                  <a:cubicBezTo>
                    <a:pt x="1834" y="1037"/>
                    <a:pt x="1929" y="1132"/>
                    <a:pt x="1929" y="1227"/>
                  </a:cubicBezTo>
                  <a:lnTo>
                    <a:pt x="1929" y="1275"/>
                  </a:lnTo>
                  <a:cubicBezTo>
                    <a:pt x="1858" y="1323"/>
                    <a:pt x="1822" y="1370"/>
                    <a:pt x="1775" y="1406"/>
                  </a:cubicBezTo>
                  <a:lnTo>
                    <a:pt x="1739" y="1406"/>
                  </a:lnTo>
                  <a:cubicBezTo>
                    <a:pt x="1644" y="1406"/>
                    <a:pt x="1548" y="1323"/>
                    <a:pt x="1548" y="1215"/>
                  </a:cubicBezTo>
                  <a:cubicBezTo>
                    <a:pt x="1548" y="1108"/>
                    <a:pt x="1644" y="1025"/>
                    <a:pt x="1739" y="1025"/>
                  </a:cubicBezTo>
                  <a:close/>
                  <a:moveTo>
                    <a:pt x="7064" y="1048"/>
                  </a:moveTo>
                  <a:cubicBezTo>
                    <a:pt x="7143" y="1048"/>
                    <a:pt x="7228" y="1137"/>
                    <a:pt x="7228" y="1227"/>
                  </a:cubicBezTo>
                  <a:cubicBezTo>
                    <a:pt x="7228" y="1334"/>
                    <a:pt x="7133" y="1430"/>
                    <a:pt x="7025" y="1430"/>
                  </a:cubicBezTo>
                  <a:lnTo>
                    <a:pt x="7002" y="1430"/>
                  </a:lnTo>
                  <a:cubicBezTo>
                    <a:pt x="6954" y="1382"/>
                    <a:pt x="6894" y="1334"/>
                    <a:pt x="6847" y="1287"/>
                  </a:cubicBezTo>
                  <a:lnTo>
                    <a:pt x="6847" y="1251"/>
                  </a:lnTo>
                  <a:cubicBezTo>
                    <a:pt x="6847" y="1144"/>
                    <a:pt x="6942" y="1049"/>
                    <a:pt x="7049" y="1049"/>
                  </a:cubicBezTo>
                  <a:cubicBezTo>
                    <a:pt x="7054" y="1048"/>
                    <a:pt x="7059" y="1048"/>
                    <a:pt x="7064" y="1048"/>
                  </a:cubicBezTo>
                  <a:close/>
                  <a:moveTo>
                    <a:pt x="7025" y="334"/>
                  </a:moveTo>
                  <a:cubicBezTo>
                    <a:pt x="7514" y="334"/>
                    <a:pt x="7918" y="739"/>
                    <a:pt x="7918" y="1227"/>
                  </a:cubicBezTo>
                  <a:cubicBezTo>
                    <a:pt x="7918" y="1549"/>
                    <a:pt x="7764" y="1846"/>
                    <a:pt x="7490" y="1989"/>
                  </a:cubicBezTo>
                  <a:cubicBezTo>
                    <a:pt x="7418" y="1882"/>
                    <a:pt x="7335" y="1787"/>
                    <a:pt x="7252" y="1692"/>
                  </a:cubicBezTo>
                  <a:cubicBezTo>
                    <a:pt x="7418" y="1608"/>
                    <a:pt x="7537" y="1430"/>
                    <a:pt x="7537" y="1227"/>
                  </a:cubicBezTo>
                  <a:cubicBezTo>
                    <a:pt x="7537" y="953"/>
                    <a:pt x="7299" y="715"/>
                    <a:pt x="7013" y="715"/>
                  </a:cubicBezTo>
                  <a:cubicBezTo>
                    <a:pt x="6787" y="715"/>
                    <a:pt x="6609" y="846"/>
                    <a:pt x="6537" y="1037"/>
                  </a:cubicBezTo>
                  <a:cubicBezTo>
                    <a:pt x="6430" y="965"/>
                    <a:pt x="6323" y="906"/>
                    <a:pt x="6204" y="834"/>
                  </a:cubicBezTo>
                  <a:cubicBezTo>
                    <a:pt x="6371" y="537"/>
                    <a:pt x="6692" y="334"/>
                    <a:pt x="7025" y="334"/>
                  </a:cubicBezTo>
                  <a:close/>
                  <a:moveTo>
                    <a:pt x="1727" y="334"/>
                  </a:moveTo>
                  <a:cubicBezTo>
                    <a:pt x="2072" y="334"/>
                    <a:pt x="2382" y="537"/>
                    <a:pt x="2537" y="846"/>
                  </a:cubicBezTo>
                  <a:cubicBezTo>
                    <a:pt x="2430" y="906"/>
                    <a:pt x="2310" y="977"/>
                    <a:pt x="2203" y="1049"/>
                  </a:cubicBezTo>
                  <a:cubicBezTo>
                    <a:pt x="2132" y="858"/>
                    <a:pt x="1941" y="727"/>
                    <a:pt x="1727" y="727"/>
                  </a:cubicBezTo>
                  <a:cubicBezTo>
                    <a:pt x="1441" y="727"/>
                    <a:pt x="1215" y="965"/>
                    <a:pt x="1215" y="1239"/>
                  </a:cubicBezTo>
                  <a:cubicBezTo>
                    <a:pt x="1215" y="1453"/>
                    <a:pt x="1334" y="1620"/>
                    <a:pt x="1489" y="1704"/>
                  </a:cubicBezTo>
                  <a:cubicBezTo>
                    <a:pt x="1406" y="1799"/>
                    <a:pt x="1334" y="1906"/>
                    <a:pt x="1251" y="2001"/>
                  </a:cubicBezTo>
                  <a:cubicBezTo>
                    <a:pt x="1001" y="1823"/>
                    <a:pt x="834" y="1549"/>
                    <a:pt x="834" y="1227"/>
                  </a:cubicBezTo>
                  <a:cubicBezTo>
                    <a:pt x="834" y="739"/>
                    <a:pt x="1239" y="334"/>
                    <a:pt x="1727" y="334"/>
                  </a:cubicBezTo>
                  <a:close/>
                  <a:moveTo>
                    <a:pt x="4382" y="691"/>
                  </a:moveTo>
                  <a:cubicBezTo>
                    <a:pt x="6287" y="691"/>
                    <a:pt x="7835" y="2239"/>
                    <a:pt x="7835" y="4144"/>
                  </a:cubicBezTo>
                  <a:cubicBezTo>
                    <a:pt x="7847" y="6049"/>
                    <a:pt x="6287" y="7597"/>
                    <a:pt x="4382" y="7597"/>
                  </a:cubicBezTo>
                  <a:cubicBezTo>
                    <a:pt x="2477" y="7597"/>
                    <a:pt x="929" y="6049"/>
                    <a:pt x="929" y="4144"/>
                  </a:cubicBezTo>
                  <a:cubicBezTo>
                    <a:pt x="929" y="2239"/>
                    <a:pt x="2477" y="691"/>
                    <a:pt x="4382" y="691"/>
                  </a:cubicBezTo>
                  <a:close/>
                  <a:moveTo>
                    <a:pt x="1739" y="1"/>
                  </a:moveTo>
                  <a:cubicBezTo>
                    <a:pt x="1072" y="1"/>
                    <a:pt x="525" y="549"/>
                    <a:pt x="525" y="1215"/>
                  </a:cubicBezTo>
                  <a:cubicBezTo>
                    <a:pt x="525" y="1644"/>
                    <a:pt x="751" y="2037"/>
                    <a:pt x="1108" y="2263"/>
                  </a:cubicBezTo>
                  <a:cubicBezTo>
                    <a:pt x="786" y="2811"/>
                    <a:pt x="608" y="3454"/>
                    <a:pt x="608" y="4132"/>
                  </a:cubicBezTo>
                  <a:cubicBezTo>
                    <a:pt x="608" y="5621"/>
                    <a:pt x="1477" y="6918"/>
                    <a:pt x="2739" y="7538"/>
                  </a:cubicBezTo>
                  <a:lnTo>
                    <a:pt x="882" y="8097"/>
                  </a:lnTo>
                  <a:cubicBezTo>
                    <a:pt x="358" y="8240"/>
                    <a:pt x="1" y="8728"/>
                    <a:pt x="1" y="9264"/>
                  </a:cubicBezTo>
                  <a:lnTo>
                    <a:pt x="1" y="11133"/>
                  </a:lnTo>
                  <a:cubicBezTo>
                    <a:pt x="1" y="11217"/>
                    <a:pt x="72" y="11288"/>
                    <a:pt x="167" y="11288"/>
                  </a:cubicBezTo>
                  <a:cubicBezTo>
                    <a:pt x="251" y="11288"/>
                    <a:pt x="334" y="11217"/>
                    <a:pt x="334" y="11133"/>
                  </a:cubicBezTo>
                  <a:lnTo>
                    <a:pt x="334" y="9264"/>
                  </a:lnTo>
                  <a:cubicBezTo>
                    <a:pt x="334" y="8871"/>
                    <a:pt x="596" y="8526"/>
                    <a:pt x="965" y="8407"/>
                  </a:cubicBezTo>
                  <a:lnTo>
                    <a:pt x="2834" y="7859"/>
                  </a:lnTo>
                  <a:cubicBezTo>
                    <a:pt x="2930" y="7823"/>
                    <a:pt x="3025" y="7764"/>
                    <a:pt x="3108" y="7692"/>
                  </a:cubicBezTo>
                  <a:cubicBezTo>
                    <a:pt x="3513" y="7835"/>
                    <a:pt x="3965" y="7919"/>
                    <a:pt x="4406" y="7919"/>
                  </a:cubicBezTo>
                  <a:cubicBezTo>
                    <a:pt x="4858" y="7919"/>
                    <a:pt x="5299" y="7835"/>
                    <a:pt x="5704" y="7692"/>
                  </a:cubicBezTo>
                  <a:cubicBezTo>
                    <a:pt x="5775" y="7764"/>
                    <a:pt x="5882" y="7811"/>
                    <a:pt x="5990" y="7859"/>
                  </a:cubicBezTo>
                  <a:lnTo>
                    <a:pt x="7847" y="8407"/>
                  </a:lnTo>
                  <a:cubicBezTo>
                    <a:pt x="8216" y="8514"/>
                    <a:pt x="8490" y="8871"/>
                    <a:pt x="8490" y="9264"/>
                  </a:cubicBezTo>
                  <a:lnTo>
                    <a:pt x="8490" y="11133"/>
                  </a:lnTo>
                  <a:cubicBezTo>
                    <a:pt x="8490" y="11217"/>
                    <a:pt x="8561" y="11288"/>
                    <a:pt x="8645" y="11288"/>
                  </a:cubicBezTo>
                  <a:cubicBezTo>
                    <a:pt x="8740" y="11288"/>
                    <a:pt x="8811" y="11217"/>
                    <a:pt x="8811" y="11133"/>
                  </a:cubicBezTo>
                  <a:lnTo>
                    <a:pt x="8811" y="9264"/>
                  </a:lnTo>
                  <a:cubicBezTo>
                    <a:pt x="8787" y="8728"/>
                    <a:pt x="8430" y="8252"/>
                    <a:pt x="7906" y="8097"/>
                  </a:cubicBezTo>
                  <a:lnTo>
                    <a:pt x="6049" y="7538"/>
                  </a:lnTo>
                  <a:cubicBezTo>
                    <a:pt x="7299" y="6918"/>
                    <a:pt x="8180" y="5633"/>
                    <a:pt x="8180" y="4132"/>
                  </a:cubicBezTo>
                  <a:cubicBezTo>
                    <a:pt x="8180" y="3454"/>
                    <a:pt x="7990" y="2811"/>
                    <a:pt x="7680" y="2263"/>
                  </a:cubicBezTo>
                  <a:cubicBezTo>
                    <a:pt x="8037" y="2037"/>
                    <a:pt x="8264" y="1644"/>
                    <a:pt x="8264" y="1215"/>
                  </a:cubicBezTo>
                  <a:cubicBezTo>
                    <a:pt x="8264" y="549"/>
                    <a:pt x="7716" y="1"/>
                    <a:pt x="7049" y="1"/>
                  </a:cubicBezTo>
                  <a:cubicBezTo>
                    <a:pt x="6573" y="1"/>
                    <a:pt x="6156" y="263"/>
                    <a:pt x="5942" y="680"/>
                  </a:cubicBezTo>
                  <a:cubicBezTo>
                    <a:pt x="5466" y="477"/>
                    <a:pt x="4942" y="358"/>
                    <a:pt x="4394" y="358"/>
                  </a:cubicBezTo>
                  <a:cubicBezTo>
                    <a:pt x="3846" y="358"/>
                    <a:pt x="3323" y="477"/>
                    <a:pt x="2846" y="680"/>
                  </a:cubicBezTo>
                  <a:cubicBezTo>
                    <a:pt x="2632" y="263"/>
                    <a:pt x="2215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22;p60">
              <a:extLst>
                <a:ext uri="{FF2B5EF4-FFF2-40B4-BE49-F238E27FC236}">
                  <a16:creationId xmlns:a16="http://schemas.microsoft.com/office/drawing/2014/main" id="{F6056866-9942-4651-B574-C95371819F32}"/>
                </a:ext>
              </a:extLst>
            </p:cNvPr>
            <p:cNvSpPr/>
            <p:nvPr/>
          </p:nvSpPr>
          <p:spPr>
            <a:xfrm>
              <a:off x="5895797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19" y="334"/>
                    <a:pt x="691" y="251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23;p60">
              <a:extLst>
                <a:ext uri="{FF2B5EF4-FFF2-40B4-BE49-F238E27FC236}">
                  <a16:creationId xmlns:a16="http://schemas.microsoft.com/office/drawing/2014/main" id="{B61074A1-743C-4BB9-B520-D45C85DE323D}"/>
                </a:ext>
              </a:extLst>
            </p:cNvPr>
            <p:cNvSpPr/>
            <p:nvPr/>
          </p:nvSpPr>
          <p:spPr>
            <a:xfrm>
              <a:off x="5962927" y="2075427"/>
              <a:ext cx="21542" cy="10581"/>
            </a:xfrm>
            <a:custGeom>
              <a:avLst/>
              <a:gdLst/>
              <a:ahLst/>
              <a:cxnLst/>
              <a:rect l="l" t="t" r="r" b="b"/>
              <a:pathLst>
                <a:path w="680" h="334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34"/>
                    <a:pt x="155" y="334"/>
                  </a:cubicBezTo>
                  <a:lnTo>
                    <a:pt x="513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24;p60">
              <a:extLst>
                <a:ext uri="{FF2B5EF4-FFF2-40B4-BE49-F238E27FC236}">
                  <a16:creationId xmlns:a16="http://schemas.microsoft.com/office/drawing/2014/main" id="{8138548F-D54B-4E96-9C59-90016EE4F90F}"/>
                </a:ext>
              </a:extLst>
            </p:cNvPr>
            <p:cNvSpPr/>
            <p:nvPr/>
          </p:nvSpPr>
          <p:spPr>
            <a:xfrm>
              <a:off x="5845615" y="2282868"/>
              <a:ext cx="10233" cy="43813"/>
            </a:xfrm>
            <a:custGeom>
              <a:avLst/>
              <a:gdLst/>
              <a:ahLst/>
              <a:cxnLst/>
              <a:rect l="l" t="t" r="r" b="b"/>
              <a:pathLst>
                <a:path w="323" h="1383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227"/>
                  </a:lnTo>
                  <a:cubicBezTo>
                    <a:pt x="1" y="1311"/>
                    <a:pt x="72" y="1382"/>
                    <a:pt x="155" y="1382"/>
                  </a:cubicBezTo>
                  <a:cubicBezTo>
                    <a:pt x="251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25;p60">
              <a:extLst>
                <a:ext uri="{FF2B5EF4-FFF2-40B4-BE49-F238E27FC236}">
                  <a16:creationId xmlns:a16="http://schemas.microsoft.com/office/drawing/2014/main" id="{82640E15-AB5F-4942-B32D-FFB8F79BCCFF}"/>
                </a:ext>
              </a:extLst>
            </p:cNvPr>
            <p:cNvSpPr/>
            <p:nvPr/>
          </p:nvSpPr>
          <p:spPr>
            <a:xfrm>
              <a:off x="6024798" y="2282868"/>
              <a:ext cx="10201" cy="43813"/>
            </a:xfrm>
            <a:custGeom>
              <a:avLst/>
              <a:gdLst/>
              <a:ahLst/>
              <a:cxnLst/>
              <a:rect l="l" t="t" r="r" b="b"/>
              <a:pathLst>
                <a:path w="322" h="138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227"/>
                  </a:lnTo>
                  <a:cubicBezTo>
                    <a:pt x="0" y="1311"/>
                    <a:pt x="72" y="1382"/>
                    <a:pt x="155" y="1382"/>
                  </a:cubicBezTo>
                  <a:cubicBezTo>
                    <a:pt x="250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26;p60">
              <a:extLst>
                <a:ext uri="{FF2B5EF4-FFF2-40B4-BE49-F238E27FC236}">
                  <a16:creationId xmlns:a16="http://schemas.microsoft.com/office/drawing/2014/main" id="{6F342518-F0FD-4263-A13C-6AD78B75DDA0}"/>
                </a:ext>
              </a:extLst>
            </p:cNvPr>
            <p:cNvSpPr/>
            <p:nvPr/>
          </p:nvSpPr>
          <p:spPr>
            <a:xfrm>
              <a:off x="5868267" y="2260248"/>
              <a:ext cx="144112" cy="66591"/>
            </a:xfrm>
            <a:custGeom>
              <a:avLst/>
              <a:gdLst/>
              <a:ahLst/>
              <a:cxnLst/>
              <a:rect l="l" t="t" r="r" b="b"/>
              <a:pathLst>
                <a:path w="4549" h="2102" extrusionOk="0">
                  <a:moveTo>
                    <a:pt x="2274" y="1"/>
                  </a:moveTo>
                  <a:cubicBezTo>
                    <a:pt x="1715" y="1"/>
                    <a:pt x="1203" y="191"/>
                    <a:pt x="786" y="548"/>
                  </a:cubicBezTo>
                  <a:cubicBezTo>
                    <a:pt x="381" y="894"/>
                    <a:pt x="95" y="1382"/>
                    <a:pt x="12" y="1906"/>
                  </a:cubicBezTo>
                  <a:cubicBezTo>
                    <a:pt x="0" y="2001"/>
                    <a:pt x="48" y="2084"/>
                    <a:pt x="143" y="2096"/>
                  </a:cubicBezTo>
                  <a:cubicBezTo>
                    <a:pt x="155" y="2100"/>
                    <a:pt x="168" y="2101"/>
                    <a:pt x="181" y="2101"/>
                  </a:cubicBezTo>
                  <a:cubicBezTo>
                    <a:pt x="253" y="2101"/>
                    <a:pt x="323" y="2046"/>
                    <a:pt x="333" y="1965"/>
                  </a:cubicBezTo>
                  <a:cubicBezTo>
                    <a:pt x="500" y="1024"/>
                    <a:pt x="1310" y="334"/>
                    <a:pt x="2262" y="334"/>
                  </a:cubicBezTo>
                  <a:cubicBezTo>
                    <a:pt x="3215" y="334"/>
                    <a:pt x="4024" y="1013"/>
                    <a:pt x="4179" y="1965"/>
                  </a:cubicBezTo>
                  <a:cubicBezTo>
                    <a:pt x="4191" y="2036"/>
                    <a:pt x="4263" y="2096"/>
                    <a:pt x="4346" y="2096"/>
                  </a:cubicBezTo>
                  <a:lnTo>
                    <a:pt x="4370" y="2096"/>
                  </a:lnTo>
                  <a:cubicBezTo>
                    <a:pt x="4489" y="2084"/>
                    <a:pt x="4548" y="2001"/>
                    <a:pt x="4536" y="1906"/>
                  </a:cubicBezTo>
                  <a:cubicBezTo>
                    <a:pt x="4441" y="1382"/>
                    <a:pt x="4179" y="894"/>
                    <a:pt x="3762" y="548"/>
                  </a:cubicBezTo>
                  <a:cubicBezTo>
                    <a:pt x="3346" y="191"/>
                    <a:pt x="2822" y="1"/>
                    <a:pt x="2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27;p60">
              <a:extLst>
                <a:ext uri="{FF2B5EF4-FFF2-40B4-BE49-F238E27FC236}">
                  <a16:creationId xmlns:a16="http://schemas.microsoft.com/office/drawing/2014/main" id="{712969F3-CB41-4C44-B59A-8366755B6C01}"/>
                </a:ext>
              </a:extLst>
            </p:cNvPr>
            <p:cNvSpPr/>
            <p:nvPr/>
          </p:nvSpPr>
          <p:spPr>
            <a:xfrm>
              <a:off x="5890126" y="2013556"/>
              <a:ext cx="10581" cy="10613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7" y="334"/>
                  </a:cubicBezTo>
                  <a:cubicBezTo>
                    <a:pt x="251" y="334"/>
                    <a:pt x="334" y="263"/>
                    <a:pt x="334" y="168"/>
                  </a:cubicBez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28;p60">
              <a:extLst>
                <a:ext uri="{FF2B5EF4-FFF2-40B4-BE49-F238E27FC236}">
                  <a16:creationId xmlns:a16="http://schemas.microsoft.com/office/drawing/2014/main" id="{73D04F20-6D3C-4906-9159-678D2E0D3ED5}"/>
                </a:ext>
              </a:extLst>
            </p:cNvPr>
            <p:cNvSpPr/>
            <p:nvPr/>
          </p:nvSpPr>
          <p:spPr>
            <a:xfrm>
              <a:off x="5979907" y="2013556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cubicBezTo>
                    <a:pt x="250" y="334"/>
                    <a:pt x="322" y="263"/>
                    <a:pt x="322" y="168"/>
                  </a:cubicBez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29;p60">
              <a:extLst>
                <a:ext uri="{FF2B5EF4-FFF2-40B4-BE49-F238E27FC236}">
                  <a16:creationId xmlns:a16="http://schemas.microsoft.com/office/drawing/2014/main" id="{C5905E47-FEFD-425F-8BED-719CBE5F1842}"/>
                </a:ext>
              </a:extLst>
            </p:cNvPr>
            <p:cNvSpPr/>
            <p:nvPr/>
          </p:nvSpPr>
          <p:spPr>
            <a:xfrm>
              <a:off x="5861455" y="2002247"/>
              <a:ext cx="127892" cy="155454"/>
            </a:xfrm>
            <a:custGeom>
              <a:avLst/>
              <a:gdLst/>
              <a:ahLst/>
              <a:cxnLst/>
              <a:rect l="l" t="t" r="r" b="b"/>
              <a:pathLst>
                <a:path w="4037" h="4907" extrusionOk="0">
                  <a:moveTo>
                    <a:pt x="2489" y="346"/>
                  </a:moveTo>
                  <a:cubicBezTo>
                    <a:pt x="2596" y="346"/>
                    <a:pt x="2680" y="441"/>
                    <a:pt x="2680" y="536"/>
                  </a:cubicBezTo>
                  <a:cubicBezTo>
                    <a:pt x="2680" y="644"/>
                    <a:pt x="2596" y="739"/>
                    <a:pt x="2489" y="739"/>
                  </a:cubicBezTo>
                  <a:cubicBezTo>
                    <a:pt x="2382" y="739"/>
                    <a:pt x="2299" y="644"/>
                    <a:pt x="2299" y="536"/>
                  </a:cubicBezTo>
                  <a:cubicBezTo>
                    <a:pt x="2311" y="441"/>
                    <a:pt x="2382" y="346"/>
                    <a:pt x="2489" y="346"/>
                  </a:cubicBezTo>
                  <a:close/>
                  <a:moveTo>
                    <a:pt x="2954" y="715"/>
                  </a:moveTo>
                  <a:cubicBezTo>
                    <a:pt x="3084" y="775"/>
                    <a:pt x="3192" y="894"/>
                    <a:pt x="3192" y="1060"/>
                  </a:cubicBezTo>
                  <a:cubicBezTo>
                    <a:pt x="3204" y="1275"/>
                    <a:pt x="3037" y="1429"/>
                    <a:pt x="2846" y="1429"/>
                  </a:cubicBezTo>
                  <a:lnTo>
                    <a:pt x="2132" y="1429"/>
                  </a:lnTo>
                  <a:cubicBezTo>
                    <a:pt x="1918" y="1429"/>
                    <a:pt x="1763" y="1275"/>
                    <a:pt x="1763" y="1060"/>
                  </a:cubicBezTo>
                  <a:cubicBezTo>
                    <a:pt x="1763" y="917"/>
                    <a:pt x="1858" y="775"/>
                    <a:pt x="2001" y="715"/>
                  </a:cubicBezTo>
                  <a:cubicBezTo>
                    <a:pt x="2072" y="917"/>
                    <a:pt x="2263" y="1048"/>
                    <a:pt x="2477" y="1048"/>
                  </a:cubicBezTo>
                  <a:cubicBezTo>
                    <a:pt x="2692" y="1048"/>
                    <a:pt x="2870" y="917"/>
                    <a:pt x="2954" y="715"/>
                  </a:cubicBezTo>
                  <a:close/>
                  <a:moveTo>
                    <a:pt x="2501" y="1"/>
                  </a:moveTo>
                  <a:cubicBezTo>
                    <a:pt x="2263" y="1"/>
                    <a:pt x="2072" y="155"/>
                    <a:pt x="2013" y="370"/>
                  </a:cubicBezTo>
                  <a:cubicBezTo>
                    <a:pt x="1703" y="429"/>
                    <a:pt x="1453" y="715"/>
                    <a:pt x="1453" y="1060"/>
                  </a:cubicBezTo>
                  <a:lnTo>
                    <a:pt x="1453" y="1132"/>
                  </a:lnTo>
                  <a:cubicBezTo>
                    <a:pt x="1203" y="1251"/>
                    <a:pt x="965" y="1418"/>
                    <a:pt x="763" y="1632"/>
                  </a:cubicBezTo>
                  <a:cubicBezTo>
                    <a:pt x="346" y="2049"/>
                    <a:pt x="84" y="2596"/>
                    <a:pt x="48" y="3192"/>
                  </a:cubicBezTo>
                  <a:cubicBezTo>
                    <a:pt x="1" y="3763"/>
                    <a:pt x="167" y="4346"/>
                    <a:pt x="501" y="4823"/>
                  </a:cubicBezTo>
                  <a:cubicBezTo>
                    <a:pt x="537" y="4870"/>
                    <a:pt x="596" y="4906"/>
                    <a:pt x="644" y="4906"/>
                  </a:cubicBezTo>
                  <a:cubicBezTo>
                    <a:pt x="668" y="4906"/>
                    <a:pt x="715" y="4882"/>
                    <a:pt x="739" y="4870"/>
                  </a:cubicBezTo>
                  <a:cubicBezTo>
                    <a:pt x="822" y="4811"/>
                    <a:pt x="834" y="4704"/>
                    <a:pt x="775" y="4632"/>
                  </a:cubicBezTo>
                  <a:cubicBezTo>
                    <a:pt x="477" y="4227"/>
                    <a:pt x="334" y="3727"/>
                    <a:pt x="370" y="3215"/>
                  </a:cubicBezTo>
                  <a:cubicBezTo>
                    <a:pt x="406" y="2715"/>
                    <a:pt x="632" y="2227"/>
                    <a:pt x="1001" y="1858"/>
                  </a:cubicBezTo>
                  <a:cubicBezTo>
                    <a:pt x="1156" y="1703"/>
                    <a:pt x="1358" y="1548"/>
                    <a:pt x="1584" y="1465"/>
                  </a:cubicBezTo>
                  <a:cubicBezTo>
                    <a:pt x="1703" y="1656"/>
                    <a:pt x="1918" y="1775"/>
                    <a:pt x="2156" y="1775"/>
                  </a:cubicBezTo>
                  <a:lnTo>
                    <a:pt x="2870" y="1775"/>
                  </a:lnTo>
                  <a:cubicBezTo>
                    <a:pt x="3108" y="1775"/>
                    <a:pt x="3335" y="1656"/>
                    <a:pt x="3454" y="1465"/>
                  </a:cubicBezTo>
                  <a:cubicBezTo>
                    <a:pt x="3573" y="1525"/>
                    <a:pt x="3680" y="1584"/>
                    <a:pt x="3787" y="1656"/>
                  </a:cubicBezTo>
                  <a:cubicBezTo>
                    <a:pt x="3811" y="1668"/>
                    <a:pt x="3846" y="1679"/>
                    <a:pt x="3882" y="1679"/>
                  </a:cubicBezTo>
                  <a:cubicBezTo>
                    <a:pt x="3930" y="1679"/>
                    <a:pt x="3989" y="1656"/>
                    <a:pt x="4025" y="1608"/>
                  </a:cubicBezTo>
                  <a:cubicBezTo>
                    <a:pt x="4037" y="1537"/>
                    <a:pt x="4013" y="1429"/>
                    <a:pt x="3942" y="1370"/>
                  </a:cubicBezTo>
                  <a:cubicBezTo>
                    <a:pt x="3811" y="1287"/>
                    <a:pt x="3680" y="1191"/>
                    <a:pt x="3537" y="1132"/>
                  </a:cubicBezTo>
                  <a:lnTo>
                    <a:pt x="3537" y="1060"/>
                  </a:lnTo>
                  <a:cubicBezTo>
                    <a:pt x="3537" y="739"/>
                    <a:pt x="3311" y="453"/>
                    <a:pt x="2989" y="370"/>
                  </a:cubicBezTo>
                  <a:cubicBezTo>
                    <a:pt x="2930" y="167"/>
                    <a:pt x="2727" y="1"/>
                    <a:pt x="2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30;p60">
              <a:extLst>
                <a:ext uri="{FF2B5EF4-FFF2-40B4-BE49-F238E27FC236}">
                  <a16:creationId xmlns:a16="http://schemas.microsoft.com/office/drawing/2014/main" id="{DF737DE6-F322-4AA2-B94E-28589F567457}"/>
                </a:ext>
              </a:extLst>
            </p:cNvPr>
            <p:cNvSpPr/>
            <p:nvPr/>
          </p:nvSpPr>
          <p:spPr>
            <a:xfrm>
              <a:off x="5890886" y="2060633"/>
              <a:ext cx="128652" cy="127227"/>
            </a:xfrm>
            <a:custGeom>
              <a:avLst/>
              <a:gdLst/>
              <a:ahLst/>
              <a:cxnLst/>
              <a:rect l="l" t="t" r="r" b="b"/>
              <a:pathLst>
                <a:path w="4061" h="4016" extrusionOk="0">
                  <a:moveTo>
                    <a:pt x="3421" y="1"/>
                  </a:moveTo>
                  <a:cubicBezTo>
                    <a:pt x="3385" y="1"/>
                    <a:pt x="3346" y="13"/>
                    <a:pt x="3310" y="39"/>
                  </a:cubicBezTo>
                  <a:cubicBezTo>
                    <a:pt x="3239" y="98"/>
                    <a:pt x="3227" y="206"/>
                    <a:pt x="3287" y="277"/>
                  </a:cubicBezTo>
                  <a:cubicBezTo>
                    <a:pt x="3584" y="682"/>
                    <a:pt x="3727" y="1182"/>
                    <a:pt x="3691" y="1694"/>
                  </a:cubicBezTo>
                  <a:cubicBezTo>
                    <a:pt x="3656" y="2194"/>
                    <a:pt x="3429" y="2682"/>
                    <a:pt x="3060" y="3039"/>
                  </a:cubicBezTo>
                  <a:cubicBezTo>
                    <a:pt x="2703" y="3396"/>
                    <a:pt x="2215" y="3623"/>
                    <a:pt x="1703" y="3670"/>
                  </a:cubicBezTo>
                  <a:cubicBezTo>
                    <a:pt x="1665" y="3672"/>
                    <a:pt x="1626" y="3673"/>
                    <a:pt x="1588" y="3673"/>
                  </a:cubicBezTo>
                  <a:cubicBezTo>
                    <a:pt x="1125" y="3673"/>
                    <a:pt x="661" y="3540"/>
                    <a:pt x="298" y="3265"/>
                  </a:cubicBezTo>
                  <a:cubicBezTo>
                    <a:pt x="263" y="3241"/>
                    <a:pt x="227" y="3228"/>
                    <a:pt x="191" y="3228"/>
                  </a:cubicBezTo>
                  <a:cubicBezTo>
                    <a:pt x="142" y="3228"/>
                    <a:pt x="95" y="3253"/>
                    <a:pt x="60" y="3301"/>
                  </a:cubicBezTo>
                  <a:cubicBezTo>
                    <a:pt x="0" y="3373"/>
                    <a:pt x="12" y="3480"/>
                    <a:pt x="84" y="3539"/>
                  </a:cubicBezTo>
                  <a:cubicBezTo>
                    <a:pt x="501" y="3849"/>
                    <a:pt x="1024" y="4016"/>
                    <a:pt x="1548" y="4016"/>
                  </a:cubicBezTo>
                  <a:lnTo>
                    <a:pt x="1727" y="4016"/>
                  </a:lnTo>
                  <a:cubicBezTo>
                    <a:pt x="2322" y="3968"/>
                    <a:pt x="2870" y="3718"/>
                    <a:pt x="3287" y="3301"/>
                  </a:cubicBezTo>
                  <a:cubicBezTo>
                    <a:pt x="3703" y="2884"/>
                    <a:pt x="3953" y="2325"/>
                    <a:pt x="4001" y="1730"/>
                  </a:cubicBezTo>
                  <a:cubicBezTo>
                    <a:pt x="4060" y="1122"/>
                    <a:pt x="3894" y="539"/>
                    <a:pt x="3549" y="63"/>
                  </a:cubicBezTo>
                  <a:cubicBezTo>
                    <a:pt x="3515" y="22"/>
                    <a:pt x="3469" y="1"/>
                    <a:pt x="34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31;p60">
              <a:extLst>
                <a:ext uri="{FF2B5EF4-FFF2-40B4-BE49-F238E27FC236}">
                  <a16:creationId xmlns:a16="http://schemas.microsoft.com/office/drawing/2014/main" id="{55565EC2-ED9B-42D7-B206-D6E76858C620}"/>
                </a:ext>
              </a:extLst>
            </p:cNvPr>
            <p:cNvSpPr/>
            <p:nvPr/>
          </p:nvSpPr>
          <p:spPr>
            <a:xfrm>
              <a:off x="5910116" y="2122947"/>
              <a:ext cx="61142" cy="33232"/>
            </a:xfrm>
            <a:custGeom>
              <a:avLst/>
              <a:gdLst/>
              <a:ahLst/>
              <a:cxnLst/>
              <a:rect l="l" t="t" r="r" b="b"/>
              <a:pathLst>
                <a:path w="1930" h="1049" extrusionOk="0">
                  <a:moveTo>
                    <a:pt x="1560" y="346"/>
                  </a:moveTo>
                  <a:cubicBezTo>
                    <a:pt x="1477" y="560"/>
                    <a:pt x="1239" y="715"/>
                    <a:pt x="953" y="715"/>
                  </a:cubicBezTo>
                  <a:cubicBezTo>
                    <a:pt x="667" y="715"/>
                    <a:pt x="429" y="548"/>
                    <a:pt x="358" y="346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644"/>
                    <a:pt x="429" y="1048"/>
                    <a:pt x="965" y="1048"/>
                  </a:cubicBezTo>
                  <a:cubicBezTo>
                    <a:pt x="1501" y="1048"/>
                    <a:pt x="1929" y="656"/>
                    <a:pt x="1929" y="167"/>
                  </a:cubicBezTo>
                  <a:cubicBezTo>
                    <a:pt x="1918" y="84"/>
                    <a:pt x="1846" y="1"/>
                    <a:pt x="1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27;p24">
            <a:extLst>
              <a:ext uri="{FF2B5EF4-FFF2-40B4-BE49-F238E27FC236}">
                <a16:creationId xmlns:a16="http://schemas.microsoft.com/office/drawing/2014/main" id="{D21B8DA6-7F03-474A-B673-085DF4E185A7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39;p38">
            <a:extLst>
              <a:ext uri="{FF2B5EF4-FFF2-40B4-BE49-F238E27FC236}">
                <a16:creationId xmlns:a16="http://schemas.microsoft.com/office/drawing/2014/main" id="{3937D2B4-89A9-448E-8964-3C15A1C2EC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Role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08289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1;p40">
            <a:extLst>
              <a:ext uri="{FF2B5EF4-FFF2-40B4-BE49-F238E27FC236}">
                <a16:creationId xmlns:a16="http://schemas.microsoft.com/office/drawing/2014/main" id="{8083F8DC-BF36-4DE3-85A1-6F03F9B826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5400000">
            <a:off x="6923750" y="1602475"/>
            <a:ext cx="2825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GANTT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CHART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Google Shape;127;p24">
            <a:extLst>
              <a:ext uri="{FF2B5EF4-FFF2-40B4-BE49-F238E27FC236}">
                <a16:creationId xmlns:a16="http://schemas.microsoft.com/office/drawing/2014/main" id="{2D5995E7-0555-4486-8E02-156462185DA0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D2DA8-9B47-4FF0-BE47-9771700A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"/>
            <a:ext cx="8092850" cy="43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8213B8A-00D2-4FC4-B13A-C21D36FD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37" name="Google Shape;237;p34"/>
          <p:cNvSpPr/>
          <p:nvPr/>
        </p:nvSpPr>
        <p:spPr>
          <a:xfrm rot="-5400000" flipH="1">
            <a:off x="3281100" y="-552400"/>
            <a:ext cx="2581500" cy="61590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2190599" y="2133743"/>
            <a:ext cx="4762500" cy="786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시연영상  및 코드리뷰 </a:t>
            </a:r>
            <a:endParaRPr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5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5F73C80-D60E-4759-8F54-1E3AF57489CB}"/>
              </a:ext>
            </a:extLst>
          </p:cNvPr>
          <p:cNvSpPr/>
          <p:nvPr/>
        </p:nvSpPr>
        <p:spPr>
          <a:xfrm>
            <a:off x="2569025" y="2964704"/>
            <a:ext cx="4053415" cy="785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5BD14C-704B-4628-917E-54ED152E73F5}"/>
              </a:ext>
            </a:extLst>
          </p:cNvPr>
          <p:cNvSpPr/>
          <p:nvPr/>
        </p:nvSpPr>
        <p:spPr>
          <a:xfrm>
            <a:off x="1769779" y="3750608"/>
            <a:ext cx="4053417" cy="785905"/>
          </a:xfrm>
          <a:prstGeom prst="rect">
            <a:avLst/>
          </a:pr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86AC8-9AAD-4C90-959F-0ECE680C4747}"/>
              </a:ext>
            </a:extLst>
          </p:cNvPr>
          <p:cNvSpPr/>
          <p:nvPr/>
        </p:nvSpPr>
        <p:spPr>
          <a:xfrm>
            <a:off x="1783121" y="2178797"/>
            <a:ext cx="4053417" cy="7859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A45FAD-36C5-4A05-BFE8-05C6CBA4A34C}"/>
              </a:ext>
            </a:extLst>
          </p:cNvPr>
          <p:cNvSpPr/>
          <p:nvPr/>
        </p:nvSpPr>
        <p:spPr>
          <a:xfrm>
            <a:off x="1775464" y="605184"/>
            <a:ext cx="4053415" cy="785903"/>
          </a:xfrm>
          <a:prstGeom prst="rect">
            <a:avLst/>
          </a:pr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5A2A-27D8-42F6-8485-C3678CDFBC4F}"/>
              </a:ext>
            </a:extLst>
          </p:cNvPr>
          <p:cNvSpPr/>
          <p:nvPr/>
        </p:nvSpPr>
        <p:spPr>
          <a:xfrm>
            <a:off x="2555683" y="1392894"/>
            <a:ext cx="4053415" cy="78590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A73B5B-1E04-4C19-B6B9-6126B52999A6}"/>
              </a:ext>
            </a:extLst>
          </p:cNvPr>
          <p:cNvSpPr/>
          <p:nvPr/>
        </p:nvSpPr>
        <p:spPr>
          <a:xfrm>
            <a:off x="983877" y="606990"/>
            <a:ext cx="785905" cy="78590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>
            <a:outerShdw blurRad="317500" dist="317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A3654C-EABD-42BD-8B0C-D8BF5179572D}"/>
              </a:ext>
            </a:extLst>
          </p:cNvPr>
          <p:cNvSpPr/>
          <p:nvPr/>
        </p:nvSpPr>
        <p:spPr>
          <a:xfrm>
            <a:off x="1769781" y="1392894"/>
            <a:ext cx="785905" cy="78590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>
            <a:outerShdw blurRad="317500" dist="317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C6F634-CF08-47F3-A321-988A62CF0442}"/>
              </a:ext>
            </a:extLst>
          </p:cNvPr>
          <p:cNvSpPr/>
          <p:nvPr/>
        </p:nvSpPr>
        <p:spPr>
          <a:xfrm>
            <a:off x="983877" y="2178799"/>
            <a:ext cx="785905" cy="78590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>
            <a:outerShdw blurRad="317500" dist="317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AB3092-0168-42C6-B416-8ED08AC4F0F1}"/>
              </a:ext>
            </a:extLst>
          </p:cNvPr>
          <p:cNvSpPr/>
          <p:nvPr/>
        </p:nvSpPr>
        <p:spPr>
          <a:xfrm>
            <a:off x="1769781" y="2964704"/>
            <a:ext cx="785905" cy="78590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>
            <a:outerShdw blurRad="317500" dist="317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0F605C-EE49-40E0-9BFF-A8B08639E2A7}"/>
              </a:ext>
            </a:extLst>
          </p:cNvPr>
          <p:cNvSpPr/>
          <p:nvPr/>
        </p:nvSpPr>
        <p:spPr>
          <a:xfrm>
            <a:off x="983877" y="3750609"/>
            <a:ext cx="785905" cy="78590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>
            <a:outerShdw blurRad="317500" dist="317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7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lang="ko-KR" altLang="en-US" sz="2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127;p24">
            <a:extLst>
              <a:ext uri="{FF2B5EF4-FFF2-40B4-BE49-F238E27FC236}">
                <a16:creationId xmlns:a16="http://schemas.microsoft.com/office/drawing/2014/main" id="{5E08EB55-D6C8-44D3-8184-B4F9E23CFED5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46;p26">
            <a:extLst>
              <a:ext uri="{FF2B5EF4-FFF2-40B4-BE49-F238E27FC236}">
                <a16:creationId xmlns:a16="http://schemas.microsoft.com/office/drawing/2014/main" id="{918A215D-41C6-4CDE-9528-6F613459BB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34569" y="67899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소개</a:t>
            </a:r>
            <a:endParaRPr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5" name="Google Shape;149;p26">
            <a:extLst>
              <a:ext uri="{FF2B5EF4-FFF2-40B4-BE49-F238E27FC236}">
                <a16:creationId xmlns:a16="http://schemas.microsoft.com/office/drawing/2014/main" id="{8F049C33-916B-420C-862D-440571E6EE85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177673" y="147833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조사</a:t>
            </a:r>
            <a:endParaRPr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Google Shape;144;p26">
            <a:extLst>
              <a:ext uri="{FF2B5EF4-FFF2-40B4-BE49-F238E27FC236}">
                <a16:creationId xmlns:a16="http://schemas.microsoft.com/office/drawing/2014/main" id="{3A7718CA-DBED-4373-9221-9436113048E4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347396" y="225367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기능</a:t>
            </a:r>
            <a:endParaRPr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Google Shape;149;p26">
            <a:extLst>
              <a:ext uri="{FF2B5EF4-FFF2-40B4-BE49-F238E27FC236}">
                <a16:creationId xmlns:a16="http://schemas.microsoft.com/office/drawing/2014/main" id="{179A667F-6B6F-4E82-85EB-7F867A4898C7}"/>
              </a:ext>
            </a:extLst>
          </p:cNvPr>
          <p:cNvSpPr txBox="1">
            <a:spLocks/>
          </p:cNvSpPr>
          <p:nvPr/>
        </p:nvSpPr>
        <p:spPr>
          <a:xfrm>
            <a:off x="4144180" y="3041765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정보</a:t>
            </a:r>
          </a:p>
        </p:txBody>
      </p:sp>
      <p:sp>
        <p:nvSpPr>
          <p:cNvPr id="16" name="Google Shape;141;p26">
            <a:extLst>
              <a:ext uri="{FF2B5EF4-FFF2-40B4-BE49-F238E27FC236}">
                <a16:creationId xmlns:a16="http://schemas.microsoft.com/office/drawing/2014/main" id="{15999188-BAA4-4583-B701-31C7B04C2032}"/>
              </a:ext>
            </a:extLst>
          </p:cNvPr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TEAM   J.Y.P.K</a:t>
            </a:r>
            <a:endParaRPr sz="2400" dirty="0"/>
          </a:p>
        </p:txBody>
      </p:sp>
      <p:grpSp>
        <p:nvGrpSpPr>
          <p:cNvPr id="22" name="Google Shape;4189;p58">
            <a:extLst>
              <a:ext uri="{FF2B5EF4-FFF2-40B4-BE49-F238E27FC236}">
                <a16:creationId xmlns:a16="http://schemas.microsoft.com/office/drawing/2014/main" id="{11AA720D-0A85-409C-B7B5-F3F8D374E84F}"/>
              </a:ext>
            </a:extLst>
          </p:cNvPr>
          <p:cNvGrpSpPr/>
          <p:nvPr/>
        </p:nvGrpSpPr>
        <p:grpSpPr>
          <a:xfrm>
            <a:off x="3793114" y="1628239"/>
            <a:ext cx="353145" cy="351998"/>
            <a:chOff x="852385" y="1510916"/>
            <a:chExt cx="353145" cy="351998"/>
          </a:xfrm>
        </p:grpSpPr>
        <p:sp>
          <p:nvSpPr>
            <p:cNvPr id="24" name="Google Shape;4190;p58">
              <a:extLst>
                <a:ext uri="{FF2B5EF4-FFF2-40B4-BE49-F238E27FC236}">
                  <a16:creationId xmlns:a16="http://schemas.microsoft.com/office/drawing/2014/main" id="{779AC736-9BEE-4E0E-92DA-12F034F51A48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91;p58">
              <a:extLst>
                <a:ext uri="{FF2B5EF4-FFF2-40B4-BE49-F238E27FC236}">
                  <a16:creationId xmlns:a16="http://schemas.microsoft.com/office/drawing/2014/main" id="{635EB33E-A271-4677-8A62-A01FF039E6DE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92;p58">
              <a:extLst>
                <a:ext uri="{FF2B5EF4-FFF2-40B4-BE49-F238E27FC236}">
                  <a16:creationId xmlns:a16="http://schemas.microsoft.com/office/drawing/2014/main" id="{F994F199-E747-4742-916D-C54D0318577F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342;p58">
            <a:extLst>
              <a:ext uri="{FF2B5EF4-FFF2-40B4-BE49-F238E27FC236}">
                <a16:creationId xmlns:a16="http://schemas.microsoft.com/office/drawing/2014/main" id="{7C4BEE72-5A12-4216-ADC1-B56590FBEE92}"/>
              </a:ext>
            </a:extLst>
          </p:cNvPr>
          <p:cNvGrpSpPr/>
          <p:nvPr/>
        </p:nvGrpSpPr>
        <p:grpSpPr>
          <a:xfrm>
            <a:off x="3035217" y="2397909"/>
            <a:ext cx="312179" cy="353431"/>
            <a:chOff x="2199565" y="2421172"/>
            <a:chExt cx="312179" cy="353431"/>
          </a:xfrm>
        </p:grpSpPr>
        <p:sp>
          <p:nvSpPr>
            <p:cNvPr id="32" name="Google Shape;4343;p58">
              <a:extLst>
                <a:ext uri="{FF2B5EF4-FFF2-40B4-BE49-F238E27FC236}">
                  <a16:creationId xmlns:a16="http://schemas.microsoft.com/office/drawing/2014/main" id="{D51B2728-3B8C-44B1-AD78-05FBD182EFEB}"/>
                </a:ext>
              </a:extLst>
            </p:cNvPr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44;p58">
              <a:extLst>
                <a:ext uri="{FF2B5EF4-FFF2-40B4-BE49-F238E27FC236}">
                  <a16:creationId xmlns:a16="http://schemas.microsoft.com/office/drawing/2014/main" id="{B3FC5FB9-2131-48CE-AE73-635FF1C26153}"/>
                </a:ext>
              </a:extLst>
            </p:cNvPr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4296;p58">
            <a:extLst>
              <a:ext uri="{FF2B5EF4-FFF2-40B4-BE49-F238E27FC236}">
                <a16:creationId xmlns:a16="http://schemas.microsoft.com/office/drawing/2014/main" id="{A852567C-2308-45F6-A1D9-C3580524EDC6}"/>
              </a:ext>
            </a:extLst>
          </p:cNvPr>
          <p:cNvGrpSpPr/>
          <p:nvPr/>
        </p:nvGrpSpPr>
        <p:grpSpPr>
          <a:xfrm>
            <a:off x="3799280" y="3171170"/>
            <a:ext cx="271213" cy="383088"/>
            <a:chOff x="1333682" y="3344330"/>
            <a:chExt cx="271213" cy="383088"/>
          </a:xfrm>
        </p:grpSpPr>
        <p:sp>
          <p:nvSpPr>
            <p:cNvPr id="36" name="Google Shape;4297;p58">
              <a:extLst>
                <a:ext uri="{FF2B5EF4-FFF2-40B4-BE49-F238E27FC236}">
                  <a16:creationId xmlns:a16="http://schemas.microsoft.com/office/drawing/2014/main" id="{31D6FE14-9731-414E-970F-DEDE53E875C1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98;p58">
              <a:extLst>
                <a:ext uri="{FF2B5EF4-FFF2-40B4-BE49-F238E27FC236}">
                  <a16:creationId xmlns:a16="http://schemas.microsoft.com/office/drawing/2014/main" id="{501B5D0C-3A29-46B7-8A91-2BF602EFE053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99;p58">
              <a:extLst>
                <a:ext uri="{FF2B5EF4-FFF2-40B4-BE49-F238E27FC236}">
                  <a16:creationId xmlns:a16="http://schemas.microsoft.com/office/drawing/2014/main" id="{0F6CFF33-BD6A-4081-A454-7D921821C4DB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00;p58">
              <a:extLst>
                <a:ext uri="{FF2B5EF4-FFF2-40B4-BE49-F238E27FC236}">
                  <a16:creationId xmlns:a16="http://schemas.microsoft.com/office/drawing/2014/main" id="{26B90084-F2BA-4B39-8CDC-1396D0388D0D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01;p58">
              <a:extLst>
                <a:ext uri="{FF2B5EF4-FFF2-40B4-BE49-F238E27FC236}">
                  <a16:creationId xmlns:a16="http://schemas.microsoft.com/office/drawing/2014/main" id="{014BD587-7DD3-474D-BD30-FFF404F1470E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02;p58">
              <a:extLst>
                <a:ext uri="{FF2B5EF4-FFF2-40B4-BE49-F238E27FC236}">
                  <a16:creationId xmlns:a16="http://schemas.microsoft.com/office/drawing/2014/main" id="{89C3D8CE-8E63-4E23-9899-B77CC6B1EFC5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03;p58">
              <a:extLst>
                <a:ext uri="{FF2B5EF4-FFF2-40B4-BE49-F238E27FC236}">
                  <a16:creationId xmlns:a16="http://schemas.microsoft.com/office/drawing/2014/main" id="{0918662E-A20F-4D32-9A12-15ED9FEE5389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04;p58">
              <a:extLst>
                <a:ext uri="{FF2B5EF4-FFF2-40B4-BE49-F238E27FC236}">
                  <a16:creationId xmlns:a16="http://schemas.microsoft.com/office/drawing/2014/main" id="{31B9AB26-D2E5-4B2F-87C0-89B5C803A2AD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05;p58">
              <a:extLst>
                <a:ext uri="{FF2B5EF4-FFF2-40B4-BE49-F238E27FC236}">
                  <a16:creationId xmlns:a16="http://schemas.microsoft.com/office/drawing/2014/main" id="{B6B9F28B-615E-405B-92B3-7E45CAE0B0C2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06;p58">
              <a:extLst>
                <a:ext uri="{FF2B5EF4-FFF2-40B4-BE49-F238E27FC236}">
                  <a16:creationId xmlns:a16="http://schemas.microsoft.com/office/drawing/2014/main" id="{0399890E-CAEC-43F5-AC9C-3E18269F31FF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07;p58">
              <a:extLst>
                <a:ext uri="{FF2B5EF4-FFF2-40B4-BE49-F238E27FC236}">
                  <a16:creationId xmlns:a16="http://schemas.microsoft.com/office/drawing/2014/main" id="{3186AA37-3B38-4441-BC64-5074C149A99F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7492;p63">
            <a:extLst>
              <a:ext uri="{FF2B5EF4-FFF2-40B4-BE49-F238E27FC236}">
                <a16:creationId xmlns:a16="http://schemas.microsoft.com/office/drawing/2014/main" id="{220BC42A-6975-4544-B6E4-6C483E12FF18}"/>
              </a:ext>
            </a:extLst>
          </p:cNvPr>
          <p:cNvGrpSpPr/>
          <p:nvPr/>
        </p:nvGrpSpPr>
        <p:grpSpPr>
          <a:xfrm>
            <a:off x="2529354" y="856232"/>
            <a:ext cx="499533" cy="305136"/>
            <a:chOff x="7009649" y="1541981"/>
            <a:chExt cx="524940" cy="320655"/>
          </a:xfrm>
        </p:grpSpPr>
        <p:sp>
          <p:nvSpPr>
            <p:cNvPr id="56" name="Google Shape;7493;p63">
              <a:extLst>
                <a:ext uri="{FF2B5EF4-FFF2-40B4-BE49-F238E27FC236}">
                  <a16:creationId xmlns:a16="http://schemas.microsoft.com/office/drawing/2014/main" id="{0C0037B7-B97C-4B63-9FB4-5EB02EB92D89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94;p63">
              <a:extLst>
                <a:ext uri="{FF2B5EF4-FFF2-40B4-BE49-F238E27FC236}">
                  <a16:creationId xmlns:a16="http://schemas.microsoft.com/office/drawing/2014/main" id="{EA61038C-CA02-4FA5-BD63-5001161772A8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95;p63">
              <a:extLst>
                <a:ext uri="{FF2B5EF4-FFF2-40B4-BE49-F238E27FC236}">
                  <a16:creationId xmlns:a16="http://schemas.microsoft.com/office/drawing/2014/main" id="{A9093B3A-9B12-4BBA-9DD2-ECA4CFA2537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96;p63">
              <a:extLst>
                <a:ext uri="{FF2B5EF4-FFF2-40B4-BE49-F238E27FC236}">
                  <a16:creationId xmlns:a16="http://schemas.microsoft.com/office/drawing/2014/main" id="{AC53E6F3-490C-4E5D-A5D0-EF7AD331CCD9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97;p63">
              <a:extLst>
                <a:ext uri="{FF2B5EF4-FFF2-40B4-BE49-F238E27FC236}">
                  <a16:creationId xmlns:a16="http://schemas.microsoft.com/office/drawing/2014/main" id="{CEE3FA31-A350-44DC-ABE4-D1A469678899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98;p63">
              <a:extLst>
                <a:ext uri="{FF2B5EF4-FFF2-40B4-BE49-F238E27FC236}">
                  <a16:creationId xmlns:a16="http://schemas.microsoft.com/office/drawing/2014/main" id="{D16F0424-977D-42E4-B1DB-5BEF5C7F297E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99;p63">
              <a:extLst>
                <a:ext uri="{FF2B5EF4-FFF2-40B4-BE49-F238E27FC236}">
                  <a16:creationId xmlns:a16="http://schemas.microsoft.com/office/drawing/2014/main" id="{6C29891A-F8F1-4C20-B093-B878B067530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00;p63">
              <a:extLst>
                <a:ext uri="{FF2B5EF4-FFF2-40B4-BE49-F238E27FC236}">
                  <a16:creationId xmlns:a16="http://schemas.microsoft.com/office/drawing/2014/main" id="{2C8C9FF9-A7A7-43AD-9514-BF62D011192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9;p26">
            <a:extLst>
              <a:ext uri="{FF2B5EF4-FFF2-40B4-BE49-F238E27FC236}">
                <a16:creationId xmlns:a16="http://schemas.microsoft.com/office/drawing/2014/main" id="{B51C7FD5-4ABD-42F4-8B86-662DD56ABDCC}"/>
              </a:ext>
            </a:extLst>
          </p:cNvPr>
          <p:cNvSpPr txBox="1">
            <a:spLocks/>
          </p:cNvSpPr>
          <p:nvPr/>
        </p:nvSpPr>
        <p:spPr>
          <a:xfrm>
            <a:off x="3018280" y="3832729"/>
            <a:ext cx="258091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시연영상 </a:t>
            </a:r>
            <a:r>
              <a:rPr lang="ko-KR" altLang="en-US" sz="20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코드리뷰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FBCA5-76AB-4E45-8185-5B23AB7C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47" y="3954082"/>
            <a:ext cx="409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5880543" y="777400"/>
            <a:ext cx="1329600" cy="4370100"/>
          </a:xfrm>
          <a:prstGeom prst="rect">
            <a:avLst/>
          </a:prstGeom>
          <a:solidFill>
            <a:srgbClr val="00B0F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7"/>
          <p:cNvSpPr/>
          <p:nvPr/>
        </p:nvSpPr>
        <p:spPr>
          <a:xfrm>
            <a:off x="4281050" y="975325"/>
            <a:ext cx="2271300" cy="11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7"/>
          <p:cNvSpPr/>
          <p:nvPr/>
        </p:nvSpPr>
        <p:spPr>
          <a:xfrm>
            <a:off x="0" y="0"/>
            <a:ext cx="1329600" cy="4370100"/>
          </a:xfrm>
          <a:prstGeom prst="rect">
            <a:avLst/>
          </a:prstGeom>
          <a:solidFill>
            <a:srgbClr val="00B0F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714701" y="661979"/>
            <a:ext cx="2271300" cy="11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 txBox="1">
            <a:spLocks noGrp="1"/>
          </p:cNvSpPr>
          <p:nvPr>
            <p:ph type="ctrTitle"/>
          </p:nvPr>
        </p:nvSpPr>
        <p:spPr>
          <a:xfrm rot="5400000">
            <a:off x="6910506" y="1414622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PARTNERS</a:t>
            </a:r>
            <a:endParaRPr dirty="0"/>
          </a:p>
        </p:txBody>
      </p:sp>
      <p:sp>
        <p:nvSpPr>
          <p:cNvPr id="555" name="Google Shape;555;p47"/>
          <p:cNvSpPr txBox="1">
            <a:spLocks noGrp="1"/>
          </p:cNvSpPr>
          <p:nvPr>
            <p:ph type="ctrTitle" idx="4"/>
          </p:nvPr>
        </p:nvSpPr>
        <p:spPr>
          <a:xfrm>
            <a:off x="3075567" y="1577944"/>
            <a:ext cx="2619300" cy="569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 상아</a:t>
            </a:r>
            <a:endParaRPr sz="25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6" name="Google Shape;556;p47"/>
          <p:cNvSpPr txBox="1">
            <a:spLocks noGrp="1"/>
          </p:cNvSpPr>
          <p:nvPr>
            <p:ph type="ctrTitle" idx="2"/>
          </p:nvPr>
        </p:nvSpPr>
        <p:spPr>
          <a:xfrm>
            <a:off x="1573765" y="1264598"/>
            <a:ext cx="2619300" cy="569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 윤창</a:t>
            </a:r>
            <a:endParaRPr sz="25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Google Shape;542;p47">
            <a:extLst>
              <a:ext uri="{FF2B5EF4-FFF2-40B4-BE49-F238E27FC236}">
                <a16:creationId xmlns:a16="http://schemas.microsoft.com/office/drawing/2014/main" id="{28E87267-D8A9-4CBA-8EDA-84DAA4FB2F1E}"/>
              </a:ext>
            </a:extLst>
          </p:cNvPr>
          <p:cNvSpPr/>
          <p:nvPr/>
        </p:nvSpPr>
        <p:spPr>
          <a:xfrm>
            <a:off x="714701" y="2523549"/>
            <a:ext cx="2271300" cy="11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56;p47">
            <a:extLst>
              <a:ext uri="{FF2B5EF4-FFF2-40B4-BE49-F238E27FC236}">
                <a16:creationId xmlns:a16="http://schemas.microsoft.com/office/drawing/2014/main" id="{DEBCA020-4E1C-4DB0-91EB-8077656A1E66}"/>
              </a:ext>
            </a:extLst>
          </p:cNvPr>
          <p:cNvSpPr txBox="1">
            <a:spLocks/>
          </p:cNvSpPr>
          <p:nvPr/>
        </p:nvSpPr>
        <p:spPr>
          <a:xfrm>
            <a:off x="1573765" y="3126168"/>
            <a:ext cx="26193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 찬영</a:t>
            </a:r>
            <a:endParaRPr lang="en-US" sz="25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Google Shape;540;p47">
            <a:extLst>
              <a:ext uri="{FF2B5EF4-FFF2-40B4-BE49-F238E27FC236}">
                <a16:creationId xmlns:a16="http://schemas.microsoft.com/office/drawing/2014/main" id="{E2ADE783-05FD-4D5D-891C-01677AEEFE99}"/>
              </a:ext>
            </a:extLst>
          </p:cNvPr>
          <p:cNvSpPr/>
          <p:nvPr/>
        </p:nvSpPr>
        <p:spPr>
          <a:xfrm>
            <a:off x="4279082" y="3790046"/>
            <a:ext cx="2271300" cy="11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55;p47">
            <a:extLst>
              <a:ext uri="{FF2B5EF4-FFF2-40B4-BE49-F238E27FC236}">
                <a16:creationId xmlns:a16="http://schemas.microsoft.com/office/drawing/2014/main" id="{E4B1BC4C-1E03-4425-B62C-A00AD3704B12}"/>
              </a:ext>
            </a:extLst>
          </p:cNvPr>
          <p:cNvSpPr txBox="1">
            <a:spLocks/>
          </p:cNvSpPr>
          <p:nvPr/>
        </p:nvSpPr>
        <p:spPr>
          <a:xfrm>
            <a:off x="3073599" y="4392665"/>
            <a:ext cx="26193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 용기</a:t>
            </a:r>
            <a:endParaRPr lang="en-US" sz="25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Google Shape;540;p47">
            <a:extLst>
              <a:ext uri="{FF2B5EF4-FFF2-40B4-BE49-F238E27FC236}">
                <a16:creationId xmlns:a16="http://schemas.microsoft.com/office/drawing/2014/main" id="{AFE58061-5C55-4BE0-995A-413C87B2C386}"/>
              </a:ext>
            </a:extLst>
          </p:cNvPr>
          <p:cNvSpPr/>
          <p:nvPr/>
        </p:nvSpPr>
        <p:spPr>
          <a:xfrm>
            <a:off x="4274612" y="2376279"/>
            <a:ext cx="2271300" cy="11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55;p47">
            <a:extLst>
              <a:ext uri="{FF2B5EF4-FFF2-40B4-BE49-F238E27FC236}">
                <a16:creationId xmlns:a16="http://schemas.microsoft.com/office/drawing/2014/main" id="{241A6E43-B227-4CB9-AFCE-FB243C7C8552}"/>
              </a:ext>
            </a:extLst>
          </p:cNvPr>
          <p:cNvSpPr txBox="1">
            <a:spLocks/>
          </p:cNvSpPr>
          <p:nvPr/>
        </p:nvSpPr>
        <p:spPr>
          <a:xfrm>
            <a:off x="3069129" y="2978898"/>
            <a:ext cx="26193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5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윤 자영</a:t>
            </a:r>
            <a:endParaRPr lang="en-US" sz="25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0" name="Google Shape;5973;p60">
            <a:extLst>
              <a:ext uri="{FF2B5EF4-FFF2-40B4-BE49-F238E27FC236}">
                <a16:creationId xmlns:a16="http://schemas.microsoft.com/office/drawing/2014/main" id="{C2C47A42-78DE-4593-8D33-DE2350F73376}"/>
              </a:ext>
            </a:extLst>
          </p:cNvPr>
          <p:cNvGrpSpPr>
            <a:grpSpLocks noChangeAspect="1"/>
          </p:cNvGrpSpPr>
          <p:nvPr/>
        </p:nvGrpSpPr>
        <p:grpSpPr>
          <a:xfrm>
            <a:off x="5837140" y="1281504"/>
            <a:ext cx="539240" cy="720000"/>
            <a:chOff x="7613518" y="1501354"/>
            <a:chExt cx="264433" cy="353074"/>
          </a:xfrm>
          <a:solidFill>
            <a:schemeClr val="bg1"/>
          </a:solidFill>
        </p:grpSpPr>
        <p:sp>
          <p:nvSpPr>
            <p:cNvPr id="61" name="Google Shape;5974;p60">
              <a:extLst>
                <a:ext uri="{FF2B5EF4-FFF2-40B4-BE49-F238E27FC236}">
                  <a16:creationId xmlns:a16="http://schemas.microsoft.com/office/drawing/2014/main" id="{9699A2ED-8B5A-4CAB-8E43-1A9DAD3ACA9F}"/>
                </a:ext>
              </a:extLst>
            </p:cNvPr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75;p60">
              <a:extLst>
                <a:ext uri="{FF2B5EF4-FFF2-40B4-BE49-F238E27FC236}">
                  <a16:creationId xmlns:a16="http://schemas.microsoft.com/office/drawing/2014/main" id="{FAA7152A-C62C-4C0B-8419-130E815FA352}"/>
                </a:ext>
              </a:extLst>
            </p:cNvPr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76;p60">
              <a:extLst>
                <a:ext uri="{FF2B5EF4-FFF2-40B4-BE49-F238E27FC236}">
                  <a16:creationId xmlns:a16="http://schemas.microsoft.com/office/drawing/2014/main" id="{41D9CB1D-3CCA-4186-A0CC-6B9ECA037EF1}"/>
                </a:ext>
              </a:extLst>
            </p:cNvPr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77;p60">
              <a:extLst>
                <a:ext uri="{FF2B5EF4-FFF2-40B4-BE49-F238E27FC236}">
                  <a16:creationId xmlns:a16="http://schemas.microsoft.com/office/drawing/2014/main" id="{92456E29-9C84-4317-A7D3-10FF4145D50B}"/>
                </a:ext>
              </a:extLst>
            </p:cNvPr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78;p60">
              <a:extLst>
                <a:ext uri="{FF2B5EF4-FFF2-40B4-BE49-F238E27FC236}">
                  <a16:creationId xmlns:a16="http://schemas.microsoft.com/office/drawing/2014/main" id="{96B35AD7-E4C6-4E8C-8969-F276456999AB}"/>
                </a:ext>
              </a:extLst>
            </p:cNvPr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79;p60">
              <a:extLst>
                <a:ext uri="{FF2B5EF4-FFF2-40B4-BE49-F238E27FC236}">
                  <a16:creationId xmlns:a16="http://schemas.microsoft.com/office/drawing/2014/main" id="{5083A131-6A96-49B8-817B-8C550A9F8425}"/>
                </a:ext>
              </a:extLst>
            </p:cNvPr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041;p60">
            <a:extLst>
              <a:ext uri="{FF2B5EF4-FFF2-40B4-BE49-F238E27FC236}">
                <a16:creationId xmlns:a16="http://schemas.microsoft.com/office/drawing/2014/main" id="{B0710BEB-B9B3-4B0A-B9A3-D9B02F571437}"/>
              </a:ext>
            </a:extLst>
          </p:cNvPr>
          <p:cNvGrpSpPr>
            <a:grpSpLocks noChangeAspect="1"/>
          </p:cNvGrpSpPr>
          <p:nvPr/>
        </p:nvGrpSpPr>
        <p:grpSpPr>
          <a:xfrm>
            <a:off x="5838791" y="2659616"/>
            <a:ext cx="537589" cy="720000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68" name="Google Shape;6042;p60">
              <a:extLst>
                <a:ext uri="{FF2B5EF4-FFF2-40B4-BE49-F238E27FC236}">
                  <a16:creationId xmlns:a16="http://schemas.microsoft.com/office/drawing/2014/main" id="{C5741BA0-D617-476C-A84A-421114964EC9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43;p60">
              <a:extLst>
                <a:ext uri="{FF2B5EF4-FFF2-40B4-BE49-F238E27FC236}">
                  <a16:creationId xmlns:a16="http://schemas.microsoft.com/office/drawing/2014/main" id="{7EDDF8DF-5C6B-45BB-9B71-42F99227B852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44;p60">
              <a:extLst>
                <a:ext uri="{FF2B5EF4-FFF2-40B4-BE49-F238E27FC236}">
                  <a16:creationId xmlns:a16="http://schemas.microsoft.com/office/drawing/2014/main" id="{178FA343-BD53-4A02-B53E-1E3168FFC403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45;p60">
              <a:extLst>
                <a:ext uri="{FF2B5EF4-FFF2-40B4-BE49-F238E27FC236}">
                  <a16:creationId xmlns:a16="http://schemas.microsoft.com/office/drawing/2014/main" id="{AC93E41D-AE0B-4E5D-8083-CC51D11C6509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46;p60">
              <a:extLst>
                <a:ext uri="{FF2B5EF4-FFF2-40B4-BE49-F238E27FC236}">
                  <a16:creationId xmlns:a16="http://schemas.microsoft.com/office/drawing/2014/main" id="{6B009B3C-79F7-41B0-82E2-B719BF638EB4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5744;p60">
            <a:extLst>
              <a:ext uri="{FF2B5EF4-FFF2-40B4-BE49-F238E27FC236}">
                <a16:creationId xmlns:a16="http://schemas.microsoft.com/office/drawing/2014/main" id="{BFF1F456-C100-40C5-BA77-47CDABF9D6AB}"/>
              </a:ext>
            </a:extLst>
          </p:cNvPr>
          <p:cNvGrpSpPr>
            <a:grpSpLocks noChangeAspect="1"/>
          </p:cNvGrpSpPr>
          <p:nvPr/>
        </p:nvGrpSpPr>
        <p:grpSpPr>
          <a:xfrm>
            <a:off x="901943" y="977419"/>
            <a:ext cx="564237" cy="720000"/>
            <a:chOff x="8047661" y="1501037"/>
            <a:chExt cx="278404" cy="355260"/>
          </a:xfrm>
          <a:solidFill>
            <a:schemeClr val="bg1"/>
          </a:solidFill>
        </p:grpSpPr>
        <p:sp>
          <p:nvSpPr>
            <p:cNvPr id="74" name="Google Shape;5745;p60">
              <a:extLst>
                <a:ext uri="{FF2B5EF4-FFF2-40B4-BE49-F238E27FC236}">
                  <a16:creationId xmlns:a16="http://schemas.microsoft.com/office/drawing/2014/main" id="{889968C1-BA75-4680-955C-7C7348FC852D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746;p60">
              <a:extLst>
                <a:ext uri="{FF2B5EF4-FFF2-40B4-BE49-F238E27FC236}">
                  <a16:creationId xmlns:a16="http://schemas.microsoft.com/office/drawing/2014/main" id="{1B390EA9-A70C-4E9F-9DFD-220C865ADA6B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47;p60">
              <a:extLst>
                <a:ext uri="{FF2B5EF4-FFF2-40B4-BE49-F238E27FC236}">
                  <a16:creationId xmlns:a16="http://schemas.microsoft.com/office/drawing/2014/main" id="{C03AD8A2-73CE-4F72-9AD7-D968B661D897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48;p60">
              <a:extLst>
                <a:ext uri="{FF2B5EF4-FFF2-40B4-BE49-F238E27FC236}">
                  <a16:creationId xmlns:a16="http://schemas.microsoft.com/office/drawing/2014/main" id="{9BC4059C-BED4-429D-BFD3-463EAF3A1EC4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" name="Google Shape;5960;p60">
            <a:extLst>
              <a:ext uri="{FF2B5EF4-FFF2-40B4-BE49-F238E27FC236}">
                <a16:creationId xmlns:a16="http://schemas.microsoft.com/office/drawing/2014/main" id="{C8EF7F9D-D5C9-4FB8-A915-1836EF1E58CD}"/>
              </a:ext>
            </a:extLst>
          </p:cNvPr>
          <p:cNvGrpSpPr>
            <a:grpSpLocks noChangeAspect="1"/>
          </p:cNvGrpSpPr>
          <p:nvPr/>
        </p:nvGrpSpPr>
        <p:grpSpPr>
          <a:xfrm>
            <a:off x="892252" y="2783074"/>
            <a:ext cx="541764" cy="720000"/>
            <a:chOff x="8055961" y="2881842"/>
            <a:chExt cx="260283" cy="345914"/>
          </a:xfrm>
          <a:solidFill>
            <a:schemeClr val="bg1"/>
          </a:solidFill>
        </p:grpSpPr>
        <p:sp>
          <p:nvSpPr>
            <p:cNvPr id="79" name="Google Shape;5961;p60">
              <a:extLst>
                <a:ext uri="{FF2B5EF4-FFF2-40B4-BE49-F238E27FC236}">
                  <a16:creationId xmlns:a16="http://schemas.microsoft.com/office/drawing/2014/main" id="{87FAC39F-D422-43E7-8F4D-8E757F508115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62;p60">
              <a:extLst>
                <a:ext uri="{FF2B5EF4-FFF2-40B4-BE49-F238E27FC236}">
                  <a16:creationId xmlns:a16="http://schemas.microsoft.com/office/drawing/2014/main" id="{81041D82-5BA6-4FEA-AE59-64FFE3B61978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963;p60">
              <a:extLst>
                <a:ext uri="{FF2B5EF4-FFF2-40B4-BE49-F238E27FC236}">
                  <a16:creationId xmlns:a16="http://schemas.microsoft.com/office/drawing/2014/main" id="{50732C70-C0A5-4FDA-A05B-B1B47DC658F7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964;p60">
              <a:extLst>
                <a:ext uri="{FF2B5EF4-FFF2-40B4-BE49-F238E27FC236}">
                  <a16:creationId xmlns:a16="http://schemas.microsoft.com/office/drawing/2014/main" id="{C4212989-AE4A-4B4B-A119-EEF8FA786941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5818;p60">
            <a:extLst>
              <a:ext uri="{FF2B5EF4-FFF2-40B4-BE49-F238E27FC236}">
                <a16:creationId xmlns:a16="http://schemas.microsoft.com/office/drawing/2014/main" id="{B6629570-6B9D-46D7-A677-3EEFA303FE74}"/>
              </a:ext>
            </a:extLst>
          </p:cNvPr>
          <p:cNvGrpSpPr>
            <a:grpSpLocks noChangeAspect="1"/>
          </p:cNvGrpSpPr>
          <p:nvPr/>
        </p:nvGrpSpPr>
        <p:grpSpPr>
          <a:xfrm>
            <a:off x="5825453" y="4090060"/>
            <a:ext cx="561770" cy="720000"/>
            <a:chOff x="5801485" y="1969046"/>
            <a:chExt cx="279164" cy="357794"/>
          </a:xfrm>
          <a:solidFill>
            <a:schemeClr val="bg1"/>
          </a:solidFill>
        </p:grpSpPr>
        <p:sp>
          <p:nvSpPr>
            <p:cNvPr id="85" name="Google Shape;5819;p60">
              <a:extLst>
                <a:ext uri="{FF2B5EF4-FFF2-40B4-BE49-F238E27FC236}">
                  <a16:creationId xmlns:a16="http://schemas.microsoft.com/office/drawing/2014/main" id="{FD839969-517A-428F-8F91-9039829D304F}"/>
                </a:ext>
              </a:extLst>
            </p:cNvPr>
            <p:cNvSpPr/>
            <p:nvPr/>
          </p:nvSpPr>
          <p:spPr>
            <a:xfrm>
              <a:off x="5901436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20;p60">
              <a:extLst>
                <a:ext uri="{FF2B5EF4-FFF2-40B4-BE49-F238E27FC236}">
                  <a16:creationId xmlns:a16="http://schemas.microsoft.com/office/drawing/2014/main" id="{91419339-A5EC-421F-A331-265C2A25B81F}"/>
                </a:ext>
              </a:extLst>
            </p:cNvPr>
            <p:cNvSpPr/>
            <p:nvPr/>
          </p:nvSpPr>
          <p:spPr>
            <a:xfrm>
              <a:off x="5968597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21;p60">
              <a:extLst>
                <a:ext uri="{FF2B5EF4-FFF2-40B4-BE49-F238E27FC236}">
                  <a16:creationId xmlns:a16="http://schemas.microsoft.com/office/drawing/2014/main" id="{D4562C68-B731-47C2-8A4B-F13ECA901890}"/>
                </a:ext>
              </a:extLst>
            </p:cNvPr>
            <p:cNvSpPr/>
            <p:nvPr/>
          </p:nvSpPr>
          <p:spPr>
            <a:xfrm>
              <a:off x="5801485" y="1969046"/>
              <a:ext cx="279164" cy="357636"/>
            </a:xfrm>
            <a:custGeom>
              <a:avLst/>
              <a:gdLst/>
              <a:ahLst/>
              <a:cxnLst/>
              <a:rect l="l" t="t" r="r" b="b"/>
              <a:pathLst>
                <a:path w="8812" h="11289" extrusionOk="0">
                  <a:moveTo>
                    <a:pt x="1739" y="1025"/>
                  </a:moveTo>
                  <a:cubicBezTo>
                    <a:pt x="1834" y="1037"/>
                    <a:pt x="1929" y="1132"/>
                    <a:pt x="1929" y="1227"/>
                  </a:cubicBezTo>
                  <a:lnTo>
                    <a:pt x="1929" y="1275"/>
                  </a:lnTo>
                  <a:cubicBezTo>
                    <a:pt x="1858" y="1323"/>
                    <a:pt x="1822" y="1370"/>
                    <a:pt x="1775" y="1406"/>
                  </a:cubicBezTo>
                  <a:lnTo>
                    <a:pt x="1739" y="1406"/>
                  </a:lnTo>
                  <a:cubicBezTo>
                    <a:pt x="1644" y="1406"/>
                    <a:pt x="1548" y="1323"/>
                    <a:pt x="1548" y="1215"/>
                  </a:cubicBezTo>
                  <a:cubicBezTo>
                    <a:pt x="1548" y="1108"/>
                    <a:pt x="1644" y="1025"/>
                    <a:pt x="1739" y="1025"/>
                  </a:cubicBezTo>
                  <a:close/>
                  <a:moveTo>
                    <a:pt x="7064" y="1048"/>
                  </a:moveTo>
                  <a:cubicBezTo>
                    <a:pt x="7143" y="1048"/>
                    <a:pt x="7228" y="1137"/>
                    <a:pt x="7228" y="1227"/>
                  </a:cubicBezTo>
                  <a:cubicBezTo>
                    <a:pt x="7228" y="1334"/>
                    <a:pt x="7133" y="1430"/>
                    <a:pt x="7025" y="1430"/>
                  </a:cubicBezTo>
                  <a:lnTo>
                    <a:pt x="7002" y="1430"/>
                  </a:lnTo>
                  <a:cubicBezTo>
                    <a:pt x="6954" y="1382"/>
                    <a:pt x="6894" y="1334"/>
                    <a:pt x="6847" y="1287"/>
                  </a:cubicBezTo>
                  <a:lnTo>
                    <a:pt x="6847" y="1251"/>
                  </a:lnTo>
                  <a:cubicBezTo>
                    <a:pt x="6847" y="1144"/>
                    <a:pt x="6942" y="1049"/>
                    <a:pt x="7049" y="1049"/>
                  </a:cubicBezTo>
                  <a:cubicBezTo>
                    <a:pt x="7054" y="1048"/>
                    <a:pt x="7059" y="1048"/>
                    <a:pt x="7064" y="1048"/>
                  </a:cubicBezTo>
                  <a:close/>
                  <a:moveTo>
                    <a:pt x="7025" y="334"/>
                  </a:moveTo>
                  <a:cubicBezTo>
                    <a:pt x="7514" y="334"/>
                    <a:pt x="7918" y="739"/>
                    <a:pt x="7918" y="1227"/>
                  </a:cubicBezTo>
                  <a:cubicBezTo>
                    <a:pt x="7918" y="1549"/>
                    <a:pt x="7764" y="1846"/>
                    <a:pt x="7490" y="1989"/>
                  </a:cubicBezTo>
                  <a:cubicBezTo>
                    <a:pt x="7418" y="1882"/>
                    <a:pt x="7335" y="1787"/>
                    <a:pt x="7252" y="1692"/>
                  </a:cubicBezTo>
                  <a:cubicBezTo>
                    <a:pt x="7418" y="1608"/>
                    <a:pt x="7537" y="1430"/>
                    <a:pt x="7537" y="1227"/>
                  </a:cubicBezTo>
                  <a:cubicBezTo>
                    <a:pt x="7537" y="953"/>
                    <a:pt x="7299" y="715"/>
                    <a:pt x="7013" y="715"/>
                  </a:cubicBezTo>
                  <a:cubicBezTo>
                    <a:pt x="6787" y="715"/>
                    <a:pt x="6609" y="846"/>
                    <a:pt x="6537" y="1037"/>
                  </a:cubicBezTo>
                  <a:cubicBezTo>
                    <a:pt x="6430" y="965"/>
                    <a:pt x="6323" y="906"/>
                    <a:pt x="6204" y="834"/>
                  </a:cubicBezTo>
                  <a:cubicBezTo>
                    <a:pt x="6371" y="537"/>
                    <a:pt x="6692" y="334"/>
                    <a:pt x="7025" y="334"/>
                  </a:cubicBezTo>
                  <a:close/>
                  <a:moveTo>
                    <a:pt x="1727" y="334"/>
                  </a:moveTo>
                  <a:cubicBezTo>
                    <a:pt x="2072" y="334"/>
                    <a:pt x="2382" y="537"/>
                    <a:pt x="2537" y="846"/>
                  </a:cubicBezTo>
                  <a:cubicBezTo>
                    <a:pt x="2430" y="906"/>
                    <a:pt x="2310" y="977"/>
                    <a:pt x="2203" y="1049"/>
                  </a:cubicBezTo>
                  <a:cubicBezTo>
                    <a:pt x="2132" y="858"/>
                    <a:pt x="1941" y="727"/>
                    <a:pt x="1727" y="727"/>
                  </a:cubicBezTo>
                  <a:cubicBezTo>
                    <a:pt x="1441" y="727"/>
                    <a:pt x="1215" y="965"/>
                    <a:pt x="1215" y="1239"/>
                  </a:cubicBezTo>
                  <a:cubicBezTo>
                    <a:pt x="1215" y="1453"/>
                    <a:pt x="1334" y="1620"/>
                    <a:pt x="1489" y="1704"/>
                  </a:cubicBezTo>
                  <a:cubicBezTo>
                    <a:pt x="1406" y="1799"/>
                    <a:pt x="1334" y="1906"/>
                    <a:pt x="1251" y="2001"/>
                  </a:cubicBezTo>
                  <a:cubicBezTo>
                    <a:pt x="1001" y="1823"/>
                    <a:pt x="834" y="1549"/>
                    <a:pt x="834" y="1227"/>
                  </a:cubicBezTo>
                  <a:cubicBezTo>
                    <a:pt x="834" y="739"/>
                    <a:pt x="1239" y="334"/>
                    <a:pt x="1727" y="334"/>
                  </a:cubicBezTo>
                  <a:close/>
                  <a:moveTo>
                    <a:pt x="4382" y="691"/>
                  </a:moveTo>
                  <a:cubicBezTo>
                    <a:pt x="6287" y="691"/>
                    <a:pt x="7835" y="2239"/>
                    <a:pt x="7835" y="4144"/>
                  </a:cubicBezTo>
                  <a:cubicBezTo>
                    <a:pt x="7847" y="6049"/>
                    <a:pt x="6287" y="7597"/>
                    <a:pt x="4382" y="7597"/>
                  </a:cubicBezTo>
                  <a:cubicBezTo>
                    <a:pt x="2477" y="7597"/>
                    <a:pt x="929" y="6049"/>
                    <a:pt x="929" y="4144"/>
                  </a:cubicBezTo>
                  <a:cubicBezTo>
                    <a:pt x="929" y="2239"/>
                    <a:pt x="2477" y="691"/>
                    <a:pt x="4382" y="691"/>
                  </a:cubicBezTo>
                  <a:close/>
                  <a:moveTo>
                    <a:pt x="1739" y="1"/>
                  </a:moveTo>
                  <a:cubicBezTo>
                    <a:pt x="1072" y="1"/>
                    <a:pt x="525" y="549"/>
                    <a:pt x="525" y="1215"/>
                  </a:cubicBezTo>
                  <a:cubicBezTo>
                    <a:pt x="525" y="1644"/>
                    <a:pt x="751" y="2037"/>
                    <a:pt x="1108" y="2263"/>
                  </a:cubicBezTo>
                  <a:cubicBezTo>
                    <a:pt x="786" y="2811"/>
                    <a:pt x="608" y="3454"/>
                    <a:pt x="608" y="4132"/>
                  </a:cubicBezTo>
                  <a:cubicBezTo>
                    <a:pt x="608" y="5621"/>
                    <a:pt x="1477" y="6918"/>
                    <a:pt x="2739" y="7538"/>
                  </a:cubicBezTo>
                  <a:lnTo>
                    <a:pt x="882" y="8097"/>
                  </a:lnTo>
                  <a:cubicBezTo>
                    <a:pt x="358" y="8240"/>
                    <a:pt x="1" y="8728"/>
                    <a:pt x="1" y="9264"/>
                  </a:cubicBezTo>
                  <a:lnTo>
                    <a:pt x="1" y="11133"/>
                  </a:lnTo>
                  <a:cubicBezTo>
                    <a:pt x="1" y="11217"/>
                    <a:pt x="72" y="11288"/>
                    <a:pt x="167" y="11288"/>
                  </a:cubicBezTo>
                  <a:cubicBezTo>
                    <a:pt x="251" y="11288"/>
                    <a:pt x="334" y="11217"/>
                    <a:pt x="334" y="11133"/>
                  </a:cubicBezTo>
                  <a:lnTo>
                    <a:pt x="334" y="9264"/>
                  </a:lnTo>
                  <a:cubicBezTo>
                    <a:pt x="334" y="8871"/>
                    <a:pt x="596" y="8526"/>
                    <a:pt x="965" y="8407"/>
                  </a:cubicBezTo>
                  <a:lnTo>
                    <a:pt x="2834" y="7859"/>
                  </a:lnTo>
                  <a:cubicBezTo>
                    <a:pt x="2930" y="7823"/>
                    <a:pt x="3025" y="7764"/>
                    <a:pt x="3108" y="7692"/>
                  </a:cubicBezTo>
                  <a:cubicBezTo>
                    <a:pt x="3513" y="7835"/>
                    <a:pt x="3965" y="7919"/>
                    <a:pt x="4406" y="7919"/>
                  </a:cubicBezTo>
                  <a:cubicBezTo>
                    <a:pt x="4858" y="7919"/>
                    <a:pt x="5299" y="7835"/>
                    <a:pt x="5704" y="7692"/>
                  </a:cubicBezTo>
                  <a:cubicBezTo>
                    <a:pt x="5775" y="7764"/>
                    <a:pt x="5882" y="7811"/>
                    <a:pt x="5990" y="7859"/>
                  </a:cubicBezTo>
                  <a:lnTo>
                    <a:pt x="7847" y="8407"/>
                  </a:lnTo>
                  <a:cubicBezTo>
                    <a:pt x="8216" y="8514"/>
                    <a:pt x="8490" y="8871"/>
                    <a:pt x="8490" y="9264"/>
                  </a:cubicBezTo>
                  <a:lnTo>
                    <a:pt x="8490" y="11133"/>
                  </a:lnTo>
                  <a:cubicBezTo>
                    <a:pt x="8490" y="11217"/>
                    <a:pt x="8561" y="11288"/>
                    <a:pt x="8645" y="11288"/>
                  </a:cubicBezTo>
                  <a:cubicBezTo>
                    <a:pt x="8740" y="11288"/>
                    <a:pt x="8811" y="11217"/>
                    <a:pt x="8811" y="11133"/>
                  </a:cubicBezTo>
                  <a:lnTo>
                    <a:pt x="8811" y="9264"/>
                  </a:lnTo>
                  <a:cubicBezTo>
                    <a:pt x="8787" y="8728"/>
                    <a:pt x="8430" y="8252"/>
                    <a:pt x="7906" y="8097"/>
                  </a:cubicBezTo>
                  <a:lnTo>
                    <a:pt x="6049" y="7538"/>
                  </a:lnTo>
                  <a:cubicBezTo>
                    <a:pt x="7299" y="6918"/>
                    <a:pt x="8180" y="5633"/>
                    <a:pt x="8180" y="4132"/>
                  </a:cubicBezTo>
                  <a:cubicBezTo>
                    <a:pt x="8180" y="3454"/>
                    <a:pt x="7990" y="2811"/>
                    <a:pt x="7680" y="2263"/>
                  </a:cubicBezTo>
                  <a:cubicBezTo>
                    <a:pt x="8037" y="2037"/>
                    <a:pt x="8264" y="1644"/>
                    <a:pt x="8264" y="1215"/>
                  </a:cubicBezTo>
                  <a:cubicBezTo>
                    <a:pt x="8264" y="549"/>
                    <a:pt x="7716" y="1"/>
                    <a:pt x="7049" y="1"/>
                  </a:cubicBezTo>
                  <a:cubicBezTo>
                    <a:pt x="6573" y="1"/>
                    <a:pt x="6156" y="263"/>
                    <a:pt x="5942" y="680"/>
                  </a:cubicBezTo>
                  <a:cubicBezTo>
                    <a:pt x="5466" y="477"/>
                    <a:pt x="4942" y="358"/>
                    <a:pt x="4394" y="358"/>
                  </a:cubicBezTo>
                  <a:cubicBezTo>
                    <a:pt x="3846" y="358"/>
                    <a:pt x="3323" y="477"/>
                    <a:pt x="2846" y="680"/>
                  </a:cubicBezTo>
                  <a:cubicBezTo>
                    <a:pt x="2632" y="263"/>
                    <a:pt x="2215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22;p60">
              <a:extLst>
                <a:ext uri="{FF2B5EF4-FFF2-40B4-BE49-F238E27FC236}">
                  <a16:creationId xmlns:a16="http://schemas.microsoft.com/office/drawing/2014/main" id="{3790DD5E-A49E-4F96-84EB-F4C7EFD254AA}"/>
                </a:ext>
              </a:extLst>
            </p:cNvPr>
            <p:cNvSpPr/>
            <p:nvPr/>
          </p:nvSpPr>
          <p:spPr>
            <a:xfrm>
              <a:off x="5895797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19" y="334"/>
                    <a:pt x="691" y="251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23;p60">
              <a:extLst>
                <a:ext uri="{FF2B5EF4-FFF2-40B4-BE49-F238E27FC236}">
                  <a16:creationId xmlns:a16="http://schemas.microsoft.com/office/drawing/2014/main" id="{4EB892E7-8E1F-429C-B1B8-EB2D675AE7F7}"/>
                </a:ext>
              </a:extLst>
            </p:cNvPr>
            <p:cNvSpPr/>
            <p:nvPr/>
          </p:nvSpPr>
          <p:spPr>
            <a:xfrm>
              <a:off x="5962927" y="2075427"/>
              <a:ext cx="21542" cy="10581"/>
            </a:xfrm>
            <a:custGeom>
              <a:avLst/>
              <a:gdLst/>
              <a:ahLst/>
              <a:cxnLst/>
              <a:rect l="l" t="t" r="r" b="b"/>
              <a:pathLst>
                <a:path w="680" h="334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34"/>
                    <a:pt x="155" y="334"/>
                  </a:cubicBezTo>
                  <a:lnTo>
                    <a:pt x="513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824;p60">
              <a:extLst>
                <a:ext uri="{FF2B5EF4-FFF2-40B4-BE49-F238E27FC236}">
                  <a16:creationId xmlns:a16="http://schemas.microsoft.com/office/drawing/2014/main" id="{D5E9E5BE-C9EA-4AE0-82A9-BC88F25CD996}"/>
                </a:ext>
              </a:extLst>
            </p:cNvPr>
            <p:cNvSpPr/>
            <p:nvPr/>
          </p:nvSpPr>
          <p:spPr>
            <a:xfrm>
              <a:off x="5845615" y="2282868"/>
              <a:ext cx="10233" cy="43813"/>
            </a:xfrm>
            <a:custGeom>
              <a:avLst/>
              <a:gdLst/>
              <a:ahLst/>
              <a:cxnLst/>
              <a:rect l="l" t="t" r="r" b="b"/>
              <a:pathLst>
                <a:path w="323" h="1383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227"/>
                  </a:lnTo>
                  <a:cubicBezTo>
                    <a:pt x="1" y="1311"/>
                    <a:pt x="72" y="1382"/>
                    <a:pt x="155" y="1382"/>
                  </a:cubicBezTo>
                  <a:cubicBezTo>
                    <a:pt x="251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825;p60">
              <a:extLst>
                <a:ext uri="{FF2B5EF4-FFF2-40B4-BE49-F238E27FC236}">
                  <a16:creationId xmlns:a16="http://schemas.microsoft.com/office/drawing/2014/main" id="{4216F68D-11ED-48F6-8C28-0879A529217F}"/>
                </a:ext>
              </a:extLst>
            </p:cNvPr>
            <p:cNvSpPr/>
            <p:nvPr/>
          </p:nvSpPr>
          <p:spPr>
            <a:xfrm>
              <a:off x="6024798" y="2282868"/>
              <a:ext cx="10201" cy="43813"/>
            </a:xfrm>
            <a:custGeom>
              <a:avLst/>
              <a:gdLst/>
              <a:ahLst/>
              <a:cxnLst/>
              <a:rect l="l" t="t" r="r" b="b"/>
              <a:pathLst>
                <a:path w="322" h="138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227"/>
                  </a:lnTo>
                  <a:cubicBezTo>
                    <a:pt x="0" y="1311"/>
                    <a:pt x="72" y="1382"/>
                    <a:pt x="155" y="1382"/>
                  </a:cubicBezTo>
                  <a:cubicBezTo>
                    <a:pt x="250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26;p60">
              <a:extLst>
                <a:ext uri="{FF2B5EF4-FFF2-40B4-BE49-F238E27FC236}">
                  <a16:creationId xmlns:a16="http://schemas.microsoft.com/office/drawing/2014/main" id="{D5F88CDA-C49F-4D22-865F-0A39E175D375}"/>
                </a:ext>
              </a:extLst>
            </p:cNvPr>
            <p:cNvSpPr/>
            <p:nvPr/>
          </p:nvSpPr>
          <p:spPr>
            <a:xfrm>
              <a:off x="5868267" y="2260248"/>
              <a:ext cx="144112" cy="66591"/>
            </a:xfrm>
            <a:custGeom>
              <a:avLst/>
              <a:gdLst/>
              <a:ahLst/>
              <a:cxnLst/>
              <a:rect l="l" t="t" r="r" b="b"/>
              <a:pathLst>
                <a:path w="4549" h="2102" extrusionOk="0">
                  <a:moveTo>
                    <a:pt x="2274" y="1"/>
                  </a:moveTo>
                  <a:cubicBezTo>
                    <a:pt x="1715" y="1"/>
                    <a:pt x="1203" y="191"/>
                    <a:pt x="786" y="548"/>
                  </a:cubicBezTo>
                  <a:cubicBezTo>
                    <a:pt x="381" y="894"/>
                    <a:pt x="95" y="1382"/>
                    <a:pt x="12" y="1906"/>
                  </a:cubicBezTo>
                  <a:cubicBezTo>
                    <a:pt x="0" y="2001"/>
                    <a:pt x="48" y="2084"/>
                    <a:pt x="143" y="2096"/>
                  </a:cubicBezTo>
                  <a:cubicBezTo>
                    <a:pt x="155" y="2100"/>
                    <a:pt x="168" y="2101"/>
                    <a:pt x="181" y="2101"/>
                  </a:cubicBezTo>
                  <a:cubicBezTo>
                    <a:pt x="253" y="2101"/>
                    <a:pt x="323" y="2046"/>
                    <a:pt x="333" y="1965"/>
                  </a:cubicBezTo>
                  <a:cubicBezTo>
                    <a:pt x="500" y="1024"/>
                    <a:pt x="1310" y="334"/>
                    <a:pt x="2262" y="334"/>
                  </a:cubicBezTo>
                  <a:cubicBezTo>
                    <a:pt x="3215" y="334"/>
                    <a:pt x="4024" y="1013"/>
                    <a:pt x="4179" y="1965"/>
                  </a:cubicBezTo>
                  <a:cubicBezTo>
                    <a:pt x="4191" y="2036"/>
                    <a:pt x="4263" y="2096"/>
                    <a:pt x="4346" y="2096"/>
                  </a:cubicBezTo>
                  <a:lnTo>
                    <a:pt x="4370" y="2096"/>
                  </a:lnTo>
                  <a:cubicBezTo>
                    <a:pt x="4489" y="2084"/>
                    <a:pt x="4548" y="2001"/>
                    <a:pt x="4536" y="1906"/>
                  </a:cubicBezTo>
                  <a:cubicBezTo>
                    <a:pt x="4441" y="1382"/>
                    <a:pt x="4179" y="894"/>
                    <a:pt x="3762" y="548"/>
                  </a:cubicBezTo>
                  <a:cubicBezTo>
                    <a:pt x="3346" y="191"/>
                    <a:pt x="2822" y="1"/>
                    <a:pt x="2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27;p60">
              <a:extLst>
                <a:ext uri="{FF2B5EF4-FFF2-40B4-BE49-F238E27FC236}">
                  <a16:creationId xmlns:a16="http://schemas.microsoft.com/office/drawing/2014/main" id="{683FA261-0182-4CD7-8946-D68DEEF2FBB1}"/>
                </a:ext>
              </a:extLst>
            </p:cNvPr>
            <p:cNvSpPr/>
            <p:nvPr/>
          </p:nvSpPr>
          <p:spPr>
            <a:xfrm>
              <a:off x="5890126" y="2013556"/>
              <a:ext cx="10581" cy="10613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7" y="334"/>
                  </a:cubicBezTo>
                  <a:cubicBezTo>
                    <a:pt x="251" y="334"/>
                    <a:pt x="334" y="263"/>
                    <a:pt x="334" y="168"/>
                  </a:cubicBez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28;p60">
              <a:extLst>
                <a:ext uri="{FF2B5EF4-FFF2-40B4-BE49-F238E27FC236}">
                  <a16:creationId xmlns:a16="http://schemas.microsoft.com/office/drawing/2014/main" id="{DC5921F5-5B11-4392-82E2-056A2DBAFC7C}"/>
                </a:ext>
              </a:extLst>
            </p:cNvPr>
            <p:cNvSpPr/>
            <p:nvPr/>
          </p:nvSpPr>
          <p:spPr>
            <a:xfrm>
              <a:off x="5979907" y="2013556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cubicBezTo>
                    <a:pt x="250" y="334"/>
                    <a:pt x="322" y="263"/>
                    <a:pt x="322" y="168"/>
                  </a:cubicBez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29;p60">
              <a:extLst>
                <a:ext uri="{FF2B5EF4-FFF2-40B4-BE49-F238E27FC236}">
                  <a16:creationId xmlns:a16="http://schemas.microsoft.com/office/drawing/2014/main" id="{221FDBEF-E7E5-4DDA-8504-6903F66674F5}"/>
                </a:ext>
              </a:extLst>
            </p:cNvPr>
            <p:cNvSpPr/>
            <p:nvPr/>
          </p:nvSpPr>
          <p:spPr>
            <a:xfrm>
              <a:off x="5861455" y="2002247"/>
              <a:ext cx="127892" cy="155454"/>
            </a:xfrm>
            <a:custGeom>
              <a:avLst/>
              <a:gdLst/>
              <a:ahLst/>
              <a:cxnLst/>
              <a:rect l="l" t="t" r="r" b="b"/>
              <a:pathLst>
                <a:path w="4037" h="4907" extrusionOk="0">
                  <a:moveTo>
                    <a:pt x="2489" y="346"/>
                  </a:moveTo>
                  <a:cubicBezTo>
                    <a:pt x="2596" y="346"/>
                    <a:pt x="2680" y="441"/>
                    <a:pt x="2680" y="536"/>
                  </a:cubicBezTo>
                  <a:cubicBezTo>
                    <a:pt x="2680" y="644"/>
                    <a:pt x="2596" y="739"/>
                    <a:pt x="2489" y="739"/>
                  </a:cubicBezTo>
                  <a:cubicBezTo>
                    <a:pt x="2382" y="739"/>
                    <a:pt x="2299" y="644"/>
                    <a:pt x="2299" y="536"/>
                  </a:cubicBezTo>
                  <a:cubicBezTo>
                    <a:pt x="2311" y="441"/>
                    <a:pt x="2382" y="346"/>
                    <a:pt x="2489" y="346"/>
                  </a:cubicBezTo>
                  <a:close/>
                  <a:moveTo>
                    <a:pt x="2954" y="715"/>
                  </a:moveTo>
                  <a:cubicBezTo>
                    <a:pt x="3084" y="775"/>
                    <a:pt x="3192" y="894"/>
                    <a:pt x="3192" y="1060"/>
                  </a:cubicBezTo>
                  <a:cubicBezTo>
                    <a:pt x="3204" y="1275"/>
                    <a:pt x="3037" y="1429"/>
                    <a:pt x="2846" y="1429"/>
                  </a:cubicBezTo>
                  <a:lnTo>
                    <a:pt x="2132" y="1429"/>
                  </a:lnTo>
                  <a:cubicBezTo>
                    <a:pt x="1918" y="1429"/>
                    <a:pt x="1763" y="1275"/>
                    <a:pt x="1763" y="1060"/>
                  </a:cubicBezTo>
                  <a:cubicBezTo>
                    <a:pt x="1763" y="917"/>
                    <a:pt x="1858" y="775"/>
                    <a:pt x="2001" y="715"/>
                  </a:cubicBezTo>
                  <a:cubicBezTo>
                    <a:pt x="2072" y="917"/>
                    <a:pt x="2263" y="1048"/>
                    <a:pt x="2477" y="1048"/>
                  </a:cubicBezTo>
                  <a:cubicBezTo>
                    <a:pt x="2692" y="1048"/>
                    <a:pt x="2870" y="917"/>
                    <a:pt x="2954" y="715"/>
                  </a:cubicBezTo>
                  <a:close/>
                  <a:moveTo>
                    <a:pt x="2501" y="1"/>
                  </a:moveTo>
                  <a:cubicBezTo>
                    <a:pt x="2263" y="1"/>
                    <a:pt x="2072" y="155"/>
                    <a:pt x="2013" y="370"/>
                  </a:cubicBezTo>
                  <a:cubicBezTo>
                    <a:pt x="1703" y="429"/>
                    <a:pt x="1453" y="715"/>
                    <a:pt x="1453" y="1060"/>
                  </a:cubicBezTo>
                  <a:lnTo>
                    <a:pt x="1453" y="1132"/>
                  </a:lnTo>
                  <a:cubicBezTo>
                    <a:pt x="1203" y="1251"/>
                    <a:pt x="965" y="1418"/>
                    <a:pt x="763" y="1632"/>
                  </a:cubicBezTo>
                  <a:cubicBezTo>
                    <a:pt x="346" y="2049"/>
                    <a:pt x="84" y="2596"/>
                    <a:pt x="48" y="3192"/>
                  </a:cubicBezTo>
                  <a:cubicBezTo>
                    <a:pt x="1" y="3763"/>
                    <a:pt x="167" y="4346"/>
                    <a:pt x="501" y="4823"/>
                  </a:cubicBezTo>
                  <a:cubicBezTo>
                    <a:pt x="537" y="4870"/>
                    <a:pt x="596" y="4906"/>
                    <a:pt x="644" y="4906"/>
                  </a:cubicBezTo>
                  <a:cubicBezTo>
                    <a:pt x="668" y="4906"/>
                    <a:pt x="715" y="4882"/>
                    <a:pt x="739" y="4870"/>
                  </a:cubicBezTo>
                  <a:cubicBezTo>
                    <a:pt x="822" y="4811"/>
                    <a:pt x="834" y="4704"/>
                    <a:pt x="775" y="4632"/>
                  </a:cubicBezTo>
                  <a:cubicBezTo>
                    <a:pt x="477" y="4227"/>
                    <a:pt x="334" y="3727"/>
                    <a:pt x="370" y="3215"/>
                  </a:cubicBezTo>
                  <a:cubicBezTo>
                    <a:pt x="406" y="2715"/>
                    <a:pt x="632" y="2227"/>
                    <a:pt x="1001" y="1858"/>
                  </a:cubicBezTo>
                  <a:cubicBezTo>
                    <a:pt x="1156" y="1703"/>
                    <a:pt x="1358" y="1548"/>
                    <a:pt x="1584" y="1465"/>
                  </a:cubicBezTo>
                  <a:cubicBezTo>
                    <a:pt x="1703" y="1656"/>
                    <a:pt x="1918" y="1775"/>
                    <a:pt x="2156" y="1775"/>
                  </a:cubicBezTo>
                  <a:lnTo>
                    <a:pt x="2870" y="1775"/>
                  </a:lnTo>
                  <a:cubicBezTo>
                    <a:pt x="3108" y="1775"/>
                    <a:pt x="3335" y="1656"/>
                    <a:pt x="3454" y="1465"/>
                  </a:cubicBezTo>
                  <a:cubicBezTo>
                    <a:pt x="3573" y="1525"/>
                    <a:pt x="3680" y="1584"/>
                    <a:pt x="3787" y="1656"/>
                  </a:cubicBezTo>
                  <a:cubicBezTo>
                    <a:pt x="3811" y="1668"/>
                    <a:pt x="3846" y="1679"/>
                    <a:pt x="3882" y="1679"/>
                  </a:cubicBezTo>
                  <a:cubicBezTo>
                    <a:pt x="3930" y="1679"/>
                    <a:pt x="3989" y="1656"/>
                    <a:pt x="4025" y="1608"/>
                  </a:cubicBezTo>
                  <a:cubicBezTo>
                    <a:pt x="4037" y="1537"/>
                    <a:pt x="4013" y="1429"/>
                    <a:pt x="3942" y="1370"/>
                  </a:cubicBezTo>
                  <a:cubicBezTo>
                    <a:pt x="3811" y="1287"/>
                    <a:pt x="3680" y="1191"/>
                    <a:pt x="3537" y="1132"/>
                  </a:cubicBezTo>
                  <a:lnTo>
                    <a:pt x="3537" y="1060"/>
                  </a:lnTo>
                  <a:cubicBezTo>
                    <a:pt x="3537" y="739"/>
                    <a:pt x="3311" y="453"/>
                    <a:pt x="2989" y="370"/>
                  </a:cubicBezTo>
                  <a:cubicBezTo>
                    <a:pt x="2930" y="167"/>
                    <a:pt x="2727" y="1"/>
                    <a:pt x="2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30;p60">
              <a:extLst>
                <a:ext uri="{FF2B5EF4-FFF2-40B4-BE49-F238E27FC236}">
                  <a16:creationId xmlns:a16="http://schemas.microsoft.com/office/drawing/2014/main" id="{B8D3006F-D6FC-4F3D-B859-37DEB33986F1}"/>
                </a:ext>
              </a:extLst>
            </p:cNvPr>
            <p:cNvSpPr/>
            <p:nvPr/>
          </p:nvSpPr>
          <p:spPr>
            <a:xfrm>
              <a:off x="5890886" y="2060633"/>
              <a:ext cx="128652" cy="127227"/>
            </a:xfrm>
            <a:custGeom>
              <a:avLst/>
              <a:gdLst/>
              <a:ahLst/>
              <a:cxnLst/>
              <a:rect l="l" t="t" r="r" b="b"/>
              <a:pathLst>
                <a:path w="4061" h="4016" extrusionOk="0">
                  <a:moveTo>
                    <a:pt x="3421" y="1"/>
                  </a:moveTo>
                  <a:cubicBezTo>
                    <a:pt x="3385" y="1"/>
                    <a:pt x="3346" y="13"/>
                    <a:pt x="3310" y="39"/>
                  </a:cubicBezTo>
                  <a:cubicBezTo>
                    <a:pt x="3239" y="98"/>
                    <a:pt x="3227" y="206"/>
                    <a:pt x="3287" y="277"/>
                  </a:cubicBezTo>
                  <a:cubicBezTo>
                    <a:pt x="3584" y="682"/>
                    <a:pt x="3727" y="1182"/>
                    <a:pt x="3691" y="1694"/>
                  </a:cubicBezTo>
                  <a:cubicBezTo>
                    <a:pt x="3656" y="2194"/>
                    <a:pt x="3429" y="2682"/>
                    <a:pt x="3060" y="3039"/>
                  </a:cubicBezTo>
                  <a:cubicBezTo>
                    <a:pt x="2703" y="3396"/>
                    <a:pt x="2215" y="3623"/>
                    <a:pt x="1703" y="3670"/>
                  </a:cubicBezTo>
                  <a:cubicBezTo>
                    <a:pt x="1665" y="3672"/>
                    <a:pt x="1626" y="3673"/>
                    <a:pt x="1588" y="3673"/>
                  </a:cubicBezTo>
                  <a:cubicBezTo>
                    <a:pt x="1125" y="3673"/>
                    <a:pt x="661" y="3540"/>
                    <a:pt x="298" y="3265"/>
                  </a:cubicBezTo>
                  <a:cubicBezTo>
                    <a:pt x="263" y="3241"/>
                    <a:pt x="227" y="3228"/>
                    <a:pt x="191" y="3228"/>
                  </a:cubicBezTo>
                  <a:cubicBezTo>
                    <a:pt x="142" y="3228"/>
                    <a:pt x="95" y="3253"/>
                    <a:pt x="60" y="3301"/>
                  </a:cubicBezTo>
                  <a:cubicBezTo>
                    <a:pt x="0" y="3373"/>
                    <a:pt x="12" y="3480"/>
                    <a:pt x="84" y="3539"/>
                  </a:cubicBezTo>
                  <a:cubicBezTo>
                    <a:pt x="501" y="3849"/>
                    <a:pt x="1024" y="4016"/>
                    <a:pt x="1548" y="4016"/>
                  </a:cubicBezTo>
                  <a:lnTo>
                    <a:pt x="1727" y="4016"/>
                  </a:lnTo>
                  <a:cubicBezTo>
                    <a:pt x="2322" y="3968"/>
                    <a:pt x="2870" y="3718"/>
                    <a:pt x="3287" y="3301"/>
                  </a:cubicBezTo>
                  <a:cubicBezTo>
                    <a:pt x="3703" y="2884"/>
                    <a:pt x="3953" y="2325"/>
                    <a:pt x="4001" y="1730"/>
                  </a:cubicBezTo>
                  <a:cubicBezTo>
                    <a:pt x="4060" y="1122"/>
                    <a:pt x="3894" y="539"/>
                    <a:pt x="3549" y="63"/>
                  </a:cubicBezTo>
                  <a:cubicBezTo>
                    <a:pt x="3515" y="22"/>
                    <a:pt x="3469" y="1"/>
                    <a:pt x="34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31;p60">
              <a:extLst>
                <a:ext uri="{FF2B5EF4-FFF2-40B4-BE49-F238E27FC236}">
                  <a16:creationId xmlns:a16="http://schemas.microsoft.com/office/drawing/2014/main" id="{954E2DE6-02B9-45E8-8708-C8CEBF76B4D2}"/>
                </a:ext>
              </a:extLst>
            </p:cNvPr>
            <p:cNvSpPr/>
            <p:nvPr/>
          </p:nvSpPr>
          <p:spPr>
            <a:xfrm>
              <a:off x="5910116" y="2122947"/>
              <a:ext cx="61142" cy="33232"/>
            </a:xfrm>
            <a:custGeom>
              <a:avLst/>
              <a:gdLst/>
              <a:ahLst/>
              <a:cxnLst/>
              <a:rect l="l" t="t" r="r" b="b"/>
              <a:pathLst>
                <a:path w="1930" h="1049" extrusionOk="0">
                  <a:moveTo>
                    <a:pt x="1560" y="346"/>
                  </a:moveTo>
                  <a:cubicBezTo>
                    <a:pt x="1477" y="560"/>
                    <a:pt x="1239" y="715"/>
                    <a:pt x="953" y="715"/>
                  </a:cubicBezTo>
                  <a:cubicBezTo>
                    <a:pt x="667" y="715"/>
                    <a:pt x="429" y="548"/>
                    <a:pt x="358" y="346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644"/>
                    <a:pt x="429" y="1048"/>
                    <a:pt x="965" y="1048"/>
                  </a:cubicBezTo>
                  <a:cubicBezTo>
                    <a:pt x="1501" y="1048"/>
                    <a:pt x="1929" y="656"/>
                    <a:pt x="1929" y="167"/>
                  </a:cubicBezTo>
                  <a:cubicBezTo>
                    <a:pt x="1918" y="84"/>
                    <a:pt x="1846" y="1"/>
                    <a:pt x="1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27;p24">
            <a:extLst>
              <a:ext uri="{FF2B5EF4-FFF2-40B4-BE49-F238E27FC236}">
                <a16:creationId xmlns:a16="http://schemas.microsoft.com/office/drawing/2014/main" id="{FF48A64C-EAB4-4A07-88C3-76F0EE3B5732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8213B8A-00D2-4FC4-B13A-C21D36FD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37" name="Google Shape;237;p34"/>
          <p:cNvSpPr/>
          <p:nvPr/>
        </p:nvSpPr>
        <p:spPr>
          <a:xfrm rot="-5400000" flipH="1">
            <a:off x="3281100" y="-552400"/>
            <a:ext cx="2581500" cy="61590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100434" y="1954400"/>
            <a:ext cx="30339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소개</a:t>
            </a:r>
            <a:endParaRPr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28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ABOUT THE PROJECT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B7B6B4-BCBD-468E-9BCC-A291DF857F84}"/>
              </a:ext>
            </a:extLst>
          </p:cNvPr>
          <p:cNvGrpSpPr/>
          <p:nvPr/>
        </p:nvGrpSpPr>
        <p:grpSpPr>
          <a:xfrm>
            <a:off x="0" y="521975"/>
            <a:ext cx="7215000" cy="4621525"/>
            <a:chOff x="0" y="521975"/>
            <a:chExt cx="7215000" cy="4621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D099ED-59CE-411F-8A05-3B334436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741" y="521975"/>
              <a:ext cx="6162034" cy="3081017"/>
            </a:xfrm>
            <a:prstGeom prst="rect">
              <a:avLst/>
            </a:prstGeom>
          </p:spPr>
        </p:pic>
        <p:sp>
          <p:nvSpPr>
            <p:cNvPr id="198" name="Google Shape;198;p29"/>
            <p:cNvSpPr/>
            <p:nvPr/>
          </p:nvSpPr>
          <p:spPr>
            <a:xfrm rot="10800000" flipH="1">
              <a:off x="0" y="2328511"/>
              <a:ext cx="7215000" cy="400079"/>
            </a:xfrm>
            <a:prstGeom prst="rect">
              <a:avLst/>
            </a:prstGeom>
            <a:solidFill>
              <a:srgbClr val="97E4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0" y="2632200"/>
              <a:ext cx="7215000" cy="2511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4757009" y="3906681"/>
            <a:ext cx="2299018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사업자 실명제와 </a:t>
            </a:r>
            <a:endParaRPr lang="en-US" altLang="ko-KR"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진정성 있는 리뷰 시스템</a:t>
            </a:r>
            <a:endParaRPr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3"/>
          </p:nvPr>
        </p:nvSpPr>
        <p:spPr>
          <a:xfrm>
            <a:off x="241234" y="3906681"/>
            <a:ext cx="2038925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벽지만 바꾸고 싶을 때</a:t>
            </a:r>
            <a:endParaRPr lang="en-US" altLang="ko-KR"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욕실만 바꾸고 싶을 때</a:t>
            </a:r>
            <a:endParaRPr lang="en-US" altLang="ko-KR"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ctrTitle" idx="2"/>
          </p:nvPr>
        </p:nvSpPr>
        <p:spPr>
          <a:xfrm>
            <a:off x="252345" y="2946575"/>
            <a:ext cx="1828200" cy="80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부분시공 특화서비스</a:t>
            </a:r>
            <a:endParaRPr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4986140" y="2946574"/>
            <a:ext cx="1828200" cy="80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고객을 위한 신뢰 있는 거래</a:t>
            </a:r>
            <a:endParaRPr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ctrTitle" idx="5"/>
          </p:nvPr>
        </p:nvSpPr>
        <p:spPr>
          <a:xfrm>
            <a:off x="2415941" y="2946574"/>
            <a:ext cx="2299018" cy="80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소상공인을 위한 중개 서비스</a:t>
            </a:r>
            <a:endParaRPr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6"/>
          </p:nvPr>
        </p:nvSpPr>
        <p:spPr>
          <a:xfrm>
            <a:off x="2693400" y="3906681"/>
            <a:ext cx="1828199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우리동네 숨겨진 전문가 매칭</a:t>
            </a:r>
            <a:endParaRPr sz="1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Google Shape;127;p24">
            <a:extLst>
              <a:ext uri="{FF2B5EF4-FFF2-40B4-BE49-F238E27FC236}">
                <a16:creationId xmlns:a16="http://schemas.microsoft.com/office/drawing/2014/main" id="{AADBFAD4-71BC-4E77-AA33-D501F508169B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8213B8A-00D2-4FC4-B13A-C21D36FD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37" name="Google Shape;237;p34"/>
          <p:cNvSpPr/>
          <p:nvPr/>
        </p:nvSpPr>
        <p:spPr>
          <a:xfrm rot="-5400000" flipH="1">
            <a:off x="3281100" y="-552400"/>
            <a:ext cx="2581500" cy="61590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200249" y="195440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홈 리모델링 시장조사</a:t>
            </a:r>
            <a:endParaRPr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2">
            <a:extLst>
              <a:ext uri="{FF2B5EF4-FFF2-40B4-BE49-F238E27FC236}">
                <a16:creationId xmlns:a16="http://schemas.microsoft.com/office/drawing/2014/main" id="{798832D5-5683-45EA-8C50-A054C1F7DA11}"/>
              </a:ext>
            </a:extLst>
          </p:cNvPr>
          <p:cNvGrpSpPr/>
          <p:nvPr/>
        </p:nvGrpSpPr>
        <p:grpSpPr>
          <a:xfrm flipV="1">
            <a:off x="0" y="1131596"/>
            <a:ext cx="2937091" cy="3326104"/>
            <a:chOff x="338767" y="2636914"/>
            <a:chExt cx="2937092" cy="3312366"/>
          </a:xfrm>
          <a:solidFill>
            <a:srgbClr val="00B0F0"/>
          </a:solidFill>
        </p:grpSpPr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5DD3849B-8399-4849-8C9B-984248B9A96C}"/>
                </a:ext>
              </a:extLst>
            </p:cNvPr>
            <p:cNvSpPr/>
            <p:nvPr/>
          </p:nvSpPr>
          <p:spPr>
            <a:xfrm>
              <a:off x="338767" y="3068960"/>
              <a:ext cx="2412728" cy="28803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8" name="Parallelogram 31">
              <a:extLst>
                <a:ext uri="{FF2B5EF4-FFF2-40B4-BE49-F238E27FC236}">
                  <a16:creationId xmlns:a16="http://schemas.microsoft.com/office/drawing/2014/main" id="{BC2DC772-45EE-4535-8AEC-2105917A8538}"/>
                </a:ext>
              </a:extLst>
            </p:cNvPr>
            <p:cNvSpPr/>
            <p:nvPr/>
          </p:nvSpPr>
          <p:spPr>
            <a:xfrm rot="5400000" flipV="1">
              <a:off x="1357497" y="4030917"/>
              <a:ext cx="3312366" cy="524359"/>
            </a:xfrm>
            <a:prstGeom prst="parallelogram">
              <a:avLst>
                <a:gd name="adj" fmla="val 8111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Parallelogram 33">
            <a:extLst>
              <a:ext uri="{FF2B5EF4-FFF2-40B4-BE49-F238E27FC236}">
                <a16:creationId xmlns:a16="http://schemas.microsoft.com/office/drawing/2014/main" id="{93DC3302-0197-407C-8CCE-EB4A3358F883}"/>
              </a:ext>
            </a:extLst>
          </p:cNvPr>
          <p:cNvSpPr/>
          <p:nvPr/>
        </p:nvSpPr>
        <p:spPr>
          <a:xfrm rot="5400000" flipH="1" flipV="1">
            <a:off x="1012006" y="2536373"/>
            <a:ext cx="3326106" cy="524359"/>
          </a:xfrm>
          <a:prstGeom prst="parallelogram">
            <a:avLst>
              <a:gd name="adj" fmla="val 81113"/>
            </a:avLst>
          </a:prstGeom>
          <a:solidFill>
            <a:sysClr val="windowText" lastClr="000000">
              <a:alpha val="1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8" name="Google Shape;182;p28">
            <a:extLst>
              <a:ext uri="{FF2B5EF4-FFF2-40B4-BE49-F238E27FC236}">
                <a16:creationId xmlns:a16="http://schemas.microsoft.com/office/drawing/2014/main" id="{61AA75E2-70DB-4241-A0F7-DD6F908BE7A9}"/>
              </a:ext>
            </a:extLst>
          </p:cNvPr>
          <p:cNvSpPr txBox="1">
            <a:spLocks/>
          </p:cNvSpPr>
          <p:nvPr/>
        </p:nvSpPr>
        <p:spPr>
          <a:xfrm>
            <a:off x="-234493" y="1738490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O2O </a:t>
            </a:r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플랫폼에서 인테리어 시장의 성장 </a:t>
            </a: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39A3753D-7C0A-41A1-9E40-CB7A83F9C11A}"/>
              </a:ext>
            </a:extLst>
          </p:cNvPr>
          <p:cNvGrpSpPr/>
          <p:nvPr/>
        </p:nvGrpSpPr>
        <p:grpSpPr>
          <a:xfrm>
            <a:off x="2937092" y="1131595"/>
            <a:ext cx="3269520" cy="3326104"/>
            <a:chOff x="338767" y="2636914"/>
            <a:chExt cx="2937092" cy="3312366"/>
          </a:xfrm>
          <a:solidFill>
            <a:srgbClr val="66CCFF"/>
          </a:solidFill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C858FBFE-BBD8-4753-BEDE-0DA612329469}"/>
                </a:ext>
              </a:extLst>
            </p:cNvPr>
            <p:cNvSpPr/>
            <p:nvPr/>
          </p:nvSpPr>
          <p:spPr>
            <a:xfrm>
              <a:off x="338767" y="3068960"/>
              <a:ext cx="2429602" cy="28803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BC415B4-C7BE-4AF9-82E1-0E316E3D9D8A}"/>
                </a:ext>
              </a:extLst>
            </p:cNvPr>
            <p:cNvSpPr/>
            <p:nvPr/>
          </p:nvSpPr>
          <p:spPr>
            <a:xfrm rot="5400000" flipV="1">
              <a:off x="1357497" y="4030917"/>
              <a:ext cx="3312366" cy="524359"/>
            </a:xfrm>
            <a:prstGeom prst="parallelogram">
              <a:avLst>
                <a:gd name="adj" fmla="val 8111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33" name="Parallelogram 33">
            <a:extLst>
              <a:ext uri="{FF2B5EF4-FFF2-40B4-BE49-F238E27FC236}">
                <a16:creationId xmlns:a16="http://schemas.microsoft.com/office/drawing/2014/main" id="{FC9F0976-3E2D-44D1-9788-8233E8E33596}"/>
              </a:ext>
            </a:extLst>
          </p:cNvPr>
          <p:cNvSpPr/>
          <p:nvPr/>
        </p:nvSpPr>
        <p:spPr>
          <a:xfrm rot="5400000" flipV="1">
            <a:off x="4270633" y="2506699"/>
            <a:ext cx="3326106" cy="583710"/>
          </a:xfrm>
          <a:prstGeom prst="parallelogram">
            <a:avLst>
              <a:gd name="adj" fmla="val 81113"/>
            </a:avLst>
          </a:prstGeom>
          <a:solidFill>
            <a:sysClr val="windowText" lastClr="000000">
              <a:alpha val="1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E1C7FA70-B626-4181-AD0B-E9ECA565D462}"/>
              </a:ext>
            </a:extLst>
          </p:cNvPr>
          <p:cNvGrpSpPr/>
          <p:nvPr/>
        </p:nvGrpSpPr>
        <p:grpSpPr>
          <a:xfrm flipV="1">
            <a:off x="6206760" y="1127690"/>
            <a:ext cx="2937091" cy="3326107"/>
            <a:chOff x="338767" y="2636914"/>
            <a:chExt cx="2937092" cy="3312366"/>
          </a:xfrm>
          <a:solidFill>
            <a:srgbClr val="00B0F0"/>
          </a:solidFill>
        </p:grpSpPr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17EDB89-58E5-4296-A232-466540A8A482}"/>
                </a:ext>
              </a:extLst>
            </p:cNvPr>
            <p:cNvSpPr/>
            <p:nvPr/>
          </p:nvSpPr>
          <p:spPr>
            <a:xfrm>
              <a:off x="338767" y="3068960"/>
              <a:ext cx="2412728" cy="288032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8" name="Parallelogram 31">
              <a:extLst>
                <a:ext uri="{FF2B5EF4-FFF2-40B4-BE49-F238E27FC236}">
                  <a16:creationId xmlns:a16="http://schemas.microsoft.com/office/drawing/2014/main" id="{85B2CB46-6430-47FE-9B6A-852F8B53A156}"/>
                </a:ext>
              </a:extLst>
            </p:cNvPr>
            <p:cNvSpPr/>
            <p:nvPr/>
          </p:nvSpPr>
          <p:spPr>
            <a:xfrm rot="5400000" flipV="1">
              <a:off x="1357497" y="4030917"/>
              <a:ext cx="3312366" cy="524359"/>
            </a:xfrm>
            <a:prstGeom prst="parallelogram">
              <a:avLst>
                <a:gd name="adj" fmla="val 8111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39" name="Parallelogram 33">
            <a:extLst>
              <a:ext uri="{FF2B5EF4-FFF2-40B4-BE49-F238E27FC236}">
                <a16:creationId xmlns:a16="http://schemas.microsoft.com/office/drawing/2014/main" id="{A7BE6969-81D6-4ACA-A934-F7B7A2E9BC16}"/>
              </a:ext>
            </a:extLst>
          </p:cNvPr>
          <p:cNvSpPr/>
          <p:nvPr/>
        </p:nvSpPr>
        <p:spPr>
          <a:xfrm rot="5400000" flipH="1" flipV="1">
            <a:off x="7218765" y="2532470"/>
            <a:ext cx="3326112" cy="524359"/>
          </a:xfrm>
          <a:prstGeom prst="parallelogram">
            <a:avLst>
              <a:gd name="adj" fmla="val 81113"/>
            </a:avLst>
          </a:prstGeom>
          <a:solidFill>
            <a:sysClr val="windowText" lastClr="000000">
              <a:alpha val="1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0" name="Google Shape;177;p28">
            <a:extLst>
              <a:ext uri="{FF2B5EF4-FFF2-40B4-BE49-F238E27FC236}">
                <a16:creationId xmlns:a16="http://schemas.microsoft.com/office/drawing/2014/main" id="{D27A3A52-C99D-43A8-95EE-D818DE28A892}"/>
              </a:ext>
            </a:extLst>
          </p:cNvPr>
          <p:cNvSpPr txBox="1">
            <a:spLocks/>
          </p:cNvSpPr>
          <p:nvPr/>
        </p:nvSpPr>
        <p:spPr>
          <a:xfrm>
            <a:off x="30155" y="2577218"/>
            <a:ext cx="2377298" cy="813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오프라인 중심 사업들이 </a:t>
            </a:r>
            <a:endParaRPr lang="en-US" altLang="ko-KR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O2O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생태계로 이동</a:t>
            </a:r>
          </a:p>
          <a:p>
            <a:pPr algn="ctr"/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소비자와 사업자간 </a:t>
            </a:r>
            <a:endParaRPr lang="en-US" altLang="ko-KR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중개 서비스로 편리함 제공</a:t>
            </a:r>
          </a:p>
        </p:txBody>
      </p:sp>
      <p:sp>
        <p:nvSpPr>
          <p:cNvPr id="41" name="Google Shape;180;p28">
            <a:extLst>
              <a:ext uri="{FF2B5EF4-FFF2-40B4-BE49-F238E27FC236}">
                <a16:creationId xmlns:a16="http://schemas.microsoft.com/office/drawing/2014/main" id="{43308638-A990-434E-B1F9-FA2E9F57D876}"/>
              </a:ext>
            </a:extLst>
          </p:cNvPr>
          <p:cNvSpPr txBox="1">
            <a:spLocks/>
          </p:cNvSpPr>
          <p:nvPr/>
        </p:nvSpPr>
        <p:spPr>
          <a:xfrm>
            <a:off x="2485637" y="2000230"/>
            <a:ext cx="3607500" cy="1147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리모델링 중개 플랫폼 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기준  누적 거래액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3000</a:t>
            </a:r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억 이상 돌파</a:t>
            </a:r>
          </a:p>
        </p:txBody>
      </p:sp>
      <p:sp>
        <p:nvSpPr>
          <p:cNvPr id="42" name="Google Shape;178;p28">
            <a:extLst>
              <a:ext uri="{FF2B5EF4-FFF2-40B4-BE49-F238E27FC236}">
                <a16:creationId xmlns:a16="http://schemas.microsoft.com/office/drawing/2014/main" id="{93530EF7-71A9-4F6C-9383-4DD265B6AAE1}"/>
              </a:ext>
            </a:extLst>
          </p:cNvPr>
          <p:cNvSpPr txBox="1">
            <a:spLocks/>
          </p:cNvSpPr>
          <p:nvPr/>
        </p:nvSpPr>
        <p:spPr>
          <a:xfrm>
            <a:off x="2617396" y="3452357"/>
            <a:ext cx="3384695" cy="559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‘집 닥’ 지난 한해만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년부터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년까지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 거래액의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50%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1500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억 달성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Google Shape;181;p28">
            <a:extLst>
              <a:ext uri="{FF2B5EF4-FFF2-40B4-BE49-F238E27FC236}">
                <a16:creationId xmlns:a16="http://schemas.microsoft.com/office/drawing/2014/main" id="{48E1B5D6-2E3F-4F06-8131-067870FA0B66}"/>
              </a:ext>
            </a:extLst>
          </p:cNvPr>
          <p:cNvSpPr txBox="1">
            <a:spLocks/>
          </p:cNvSpPr>
          <p:nvPr/>
        </p:nvSpPr>
        <p:spPr>
          <a:xfrm>
            <a:off x="5659342" y="1738490"/>
            <a:ext cx="352634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인테리어 관심 증가</a:t>
            </a:r>
            <a:br>
              <a:rPr lang="en-US" altLang="ko-KR" sz="20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차별화된 디자인 선호</a:t>
            </a:r>
          </a:p>
        </p:txBody>
      </p:sp>
      <p:sp>
        <p:nvSpPr>
          <p:cNvPr id="46" name="Google Shape;179;p28">
            <a:extLst>
              <a:ext uri="{FF2B5EF4-FFF2-40B4-BE49-F238E27FC236}">
                <a16:creationId xmlns:a16="http://schemas.microsoft.com/office/drawing/2014/main" id="{EE5B2F5B-224E-4A36-B9FA-324EE0C58CD7}"/>
              </a:ext>
            </a:extLst>
          </p:cNvPr>
          <p:cNvSpPr txBox="1">
            <a:spLocks/>
          </p:cNvSpPr>
          <p:nvPr/>
        </p:nvSpPr>
        <p:spPr>
          <a:xfrm>
            <a:off x="5965279" y="2728474"/>
            <a:ext cx="291639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오래된 집이나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신규 대단지 등</a:t>
            </a:r>
            <a:endParaRPr lang="en-US" altLang="ko-KR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거주 환경에 관계없이 </a:t>
            </a:r>
            <a:endParaRPr lang="en-US" altLang="ko-KR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꾸미고자 하는 욕구의 증가</a:t>
            </a:r>
          </a:p>
        </p:txBody>
      </p:sp>
    </p:spTree>
    <p:extLst>
      <p:ext uri="{BB962C8B-B14F-4D97-AF65-F5344CB8AC3E}">
        <p14:creationId xmlns:p14="http://schemas.microsoft.com/office/powerpoint/2010/main" val="39001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7C1BC8-8906-4F64-AB18-33021B526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02"/>
          <a:stretch/>
        </p:blipFill>
        <p:spPr>
          <a:xfrm>
            <a:off x="556055" y="540075"/>
            <a:ext cx="2906346" cy="4060500"/>
          </a:xfrm>
          <a:prstGeom prst="rect">
            <a:avLst/>
          </a:prstGeom>
        </p:spPr>
      </p:pic>
      <p:sp>
        <p:nvSpPr>
          <p:cNvPr id="563" name="Google Shape;563;p48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Similar Program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2963625" y="810000"/>
            <a:ext cx="1122600" cy="1229100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8"/>
          <p:cNvSpPr txBox="1"/>
          <p:nvPr/>
        </p:nvSpPr>
        <p:spPr>
          <a:xfrm>
            <a:off x="3012571" y="1005200"/>
            <a:ext cx="1073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Catamaran Light"/>
                <a:sym typeface="Catamaran Light"/>
              </a:rPr>
              <a:t>오늘의 집</a:t>
            </a:r>
            <a:endParaRPr lang="en-US" altLang="ko-KR" sz="18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Catamaran Light"/>
              <a:sym typeface="Catamaran Light"/>
            </a:endParaRPr>
          </a:p>
        </p:txBody>
      </p:sp>
      <p:sp>
        <p:nvSpPr>
          <p:cNvPr id="9" name="Google Shape;127;p24">
            <a:extLst>
              <a:ext uri="{FF2B5EF4-FFF2-40B4-BE49-F238E27FC236}">
                <a16:creationId xmlns:a16="http://schemas.microsoft.com/office/drawing/2014/main" id="{B199E699-7928-4389-9578-DD74C64212F6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9;p39">
            <a:extLst>
              <a:ext uri="{FF2B5EF4-FFF2-40B4-BE49-F238E27FC236}">
                <a16:creationId xmlns:a16="http://schemas.microsoft.com/office/drawing/2014/main" id="{911EFFBA-5655-4CD7-B804-F536A85F279A}"/>
              </a:ext>
            </a:extLst>
          </p:cNvPr>
          <p:cNvSpPr txBox="1">
            <a:spLocks/>
          </p:cNvSpPr>
          <p:nvPr/>
        </p:nvSpPr>
        <p:spPr>
          <a:xfrm>
            <a:off x="4572000" y="1941244"/>
            <a:ext cx="3407702" cy="54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3000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카테고리 중심</a:t>
            </a:r>
          </a:p>
        </p:txBody>
      </p:sp>
      <p:sp>
        <p:nvSpPr>
          <p:cNvPr id="11" name="Google Shape;359;p39">
            <a:extLst>
              <a:ext uri="{FF2B5EF4-FFF2-40B4-BE49-F238E27FC236}">
                <a16:creationId xmlns:a16="http://schemas.microsoft.com/office/drawing/2014/main" id="{AA2AEF8C-90FB-405E-B8A1-B5A39EFA14AE}"/>
              </a:ext>
            </a:extLst>
          </p:cNvPr>
          <p:cNvSpPr txBox="1">
            <a:spLocks/>
          </p:cNvSpPr>
          <p:nvPr/>
        </p:nvSpPr>
        <p:spPr>
          <a:xfrm>
            <a:off x="4572000" y="2571750"/>
            <a:ext cx="3407702" cy="102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0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시공하고자 하는 카테고리를 먼저 선택하고 고객의 요구조건을 반영하는 시스템 </a:t>
            </a:r>
          </a:p>
        </p:txBody>
      </p:sp>
    </p:spTree>
    <p:extLst>
      <p:ext uri="{BB962C8B-B14F-4D97-AF65-F5344CB8AC3E}">
        <p14:creationId xmlns:p14="http://schemas.microsoft.com/office/powerpoint/2010/main" val="387367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A29C28-F5D4-4E06-87CD-D74A81A3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0" b="21056"/>
          <a:stretch/>
        </p:blipFill>
        <p:spPr>
          <a:xfrm>
            <a:off x="4338927" y="894684"/>
            <a:ext cx="3277286" cy="3212382"/>
          </a:xfrm>
          <a:prstGeom prst="rect">
            <a:avLst/>
          </a:prstGeom>
        </p:spPr>
      </p:pic>
      <p:sp>
        <p:nvSpPr>
          <p:cNvPr id="563" name="Google Shape;563;p48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Similar Program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66" name="Google Shape;566;p48"/>
          <p:cNvSpPr/>
          <p:nvPr/>
        </p:nvSpPr>
        <p:spPr>
          <a:xfrm>
            <a:off x="4249027" y="2977400"/>
            <a:ext cx="1122600" cy="1229100"/>
          </a:xfrm>
          <a:prstGeom prst="rect">
            <a:avLst/>
          </a:prstGeom>
          <a:solidFill>
            <a:srgbClr val="0070C0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8"/>
          <p:cNvSpPr txBox="1"/>
          <p:nvPr/>
        </p:nvSpPr>
        <p:spPr>
          <a:xfrm>
            <a:off x="4297973" y="3172600"/>
            <a:ext cx="1073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Catamaran Light"/>
                <a:sym typeface="Catamaran Light"/>
              </a:rPr>
              <a:t>집 닥</a:t>
            </a:r>
            <a:endParaRPr lang="en-US" altLang="ko-KR" sz="1800" dirty="0">
              <a:solidFill>
                <a:schemeClr val="l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Catamaran Light"/>
              <a:sym typeface="Catamaran Light"/>
            </a:endParaRPr>
          </a:p>
        </p:txBody>
      </p:sp>
      <p:sp>
        <p:nvSpPr>
          <p:cNvPr id="9" name="Google Shape;127;p24">
            <a:extLst>
              <a:ext uri="{FF2B5EF4-FFF2-40B4-BE49-F238E27FC236}">
                <a16:creationId xmlns:a16="http://schemas.microsoft.com/office/drawing/2014/main" id="{B199E699-7928-4389-9578-DD74C64212F6}"/>
              </a:ext>
            </a:extLst>
          </p:cNvPr>
          <p:cNvSpPr/>
          <p:nvPr/>
        </p:nvSpPr>
        <p:spPr>
          <a:xfrm rot="16200000" flipH="1">
            <a:off x="7354200" y="2416550"/>
            <a:ext cx="3358800" cy="221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9;p39">
            <a:extLst>
              <a:ext uri="{FF2B5EF4-FFF2-40B4-BE49-F238E27FC236}">
                <a16:creationId xmlns:a16="http://schemas.microsoft.com/office/drawing/2014/main" id="{22F820F7-62BD-43A8-91E7-9C5F3DBEFAD8}"/>
              </a:ext>
            </a:extLst>
          </p:cNvPr>
          <p:cNvSpPr txBox="1">
            <a:spLocks/>
          </p:cNvSpPr>
          <p:nvPr/>
        </p:nvSpPr>
        <p:spPr>
          <a:xfrm>
            <a:off x="555166" y="1776061"/>
            <a:ext cx="3407702" cy="54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r"/>
            <a:r>
              <a:rPr lang="ko-KR" altLang="en-US" sz="3000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 중심</a:t>
            </a:r>
          </a:p>
        </p:txBody>
      </p:sp>
      <p:sp>
        <p:nvSpPr>
          <p:cNvPr id="11" name="Google Shape;359;p39">
            <a:extLst>
              <a:ext uri="{FF2B5EF4-FFF2-40B4-BE49-F238E27FC236}">
                <a16:creationId xmlns:a16="http://schemas.microsoft.com/office/drawing/2014/main" id="{99B6508B-412D-4DA7-BCD9-400D70F3D59A}"/>
              </a:ext>
            </a:extLst>
          </p:cNvPr>
          <p:cNvSpPr txBox="1">
            <a:spLocks/>
          </p:cNvSpPr>
          <p:nvPr/>
        </p:nvSpPr>
        <p:spPr>
          <a:xfrm>
            <a:off x="194555" y="2319106"/>
            <a:ext cx="3768313" cy="105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r"/>
            <a:r>
              <a:rPr lang="ko-KR" altLang="en-US" sz="20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고객의 요구 사항을 우선 반영하고 사업자를 선택하는 시스템 </a:t>
            </a:r>
          </a:p>
          <a:p>
            <a:pPr algn="r"/>
            <a:r>
              <a:rPr lang="ko-KR" altLang="en-US" sz="2000" dirty="0">
                <a:solidFill>
                  <a:srgbClr val="00B0F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296</Words>
  <Application>Microsoft Office PowerPoint</Application>
  <PresentationFormat>화면 슬라이드 쇼(16:9)</PresentationFormat>
  <Paragraphs>97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Catamaran Light</vt:lpstr>
      <vt:lpstr>Fira Sans Extra Condensed Medium</vt:lpstr>
      <vt:lpstr>Livvic</vt:lpstr>
      <vt:lpstr>Noto Sans CJK KR Bold</vt:lpstr>
      <vt:lpstr>Roboto</vt:lpstr>
      <vt:lpstr>Arial</vt:lpstr>
      <vt:lpstr>Arial Black</vt:lpstr>
      <vt:lpstr>Engineering Project Proposal by Slidesgo</vt:lpstr>
      <vt:lpstr>  Project . 내가사는 그 집 </vt:lpstr>
      <vt:lpstr> 프로젝트 소개</vt:lpstr>
      <vt:lpstr>OUR PARTNERS</vt:lpstr>
      <vt:lpstr>프로젝트 소개</vt:lpstr>
      <vt:lpstr>ABOUT THE PROJECT</vt:lpstr>
      <vt:lpstr>홈 리모델링 시장조사</vt:lpstr>
      <vt:lpstr>PowerPoint 프레젠테이션</vt:lpstr>
      <vt:lpstr>Similar Program </vt:lpstr>
      <vt:lpstr>Similar Program </vt:lpstr>
      <vt:lpstr>시공 일정 조율</vt:lpstr>
      <vt:lpstr>단일 시공 전문</vt:lpstr>
      <vt:lpstr>주요 기능</vt:lpstr>
      <vt:lpstr>Use case Diagram</vt:lpstr>
      <vt:lpstr>개발 정보</vt:lpstr>
      <vt:lpstr>Programming TOOLS</vt:lpstr>
      <vt:lpstr>Role and Responsibilities</vt:lpstr>
      <vt:lpstr>GANTT CHART</vt:lpstr>
      <vt:lpstr>시연영상  및 코드리뷰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</dc:title>
  <cp:lastModifiedBy>Jeong Henry</cp:lastModifiedBy>
  <cp:revision>85</cp:revision>
  <dcterms:modified xsi:type="dcterms:W3CDTF">2020-09-21T11:11:42Z</dcterms:modified>
</cp:coreProperties>
</file>