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1224D-252B-4E2B-825E-2879077F7108}" v="13" dt="2025-05-08T07:55:2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5BFADB-EBB7-3CFD-A041-612B5571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B13CAB1-E705-9038-7697-8DEEF28F0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4E77458-26EE-2F40-176D-75AAA84C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01598DB-6445-3244-B855-129A4A05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66D92D-B8DF-385A-B506-FC4D94F6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733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114460-2788-8B6C-7440-196B197C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706BC52-00F2-3768-B0C2-0EEC8163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5503359-BBAA-7F14-895A-8B85E989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51F88EF-5E35-FD2E-13C6-2E3FFEF3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74CDCDC-09ED-8DFA-2748-52D506CD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897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840C9C1-FC02-75A6-17AB-2C00CC40B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4C48EAB-822A-0578-D32D-4CF46AF39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0919BFD-0EBC-7E23-663B-E4C1E7FC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5AC6AB3-8AA9-15B1-AABA-33E4518E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4279A1E-FB64-4ADB-DA52-7040A8BA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174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70BB30-07DE-E2E0-0584-2B472165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B69B893-6BDF-DE56-F4A4-986D14F6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ADE0D4F-9B66-234B-85EA-B5EA6799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AE42B0F-246E-D8AD-D448-AA8A17D5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CA28EC5-2C66-5175-AA48-62D6A51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76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F9CC41-28F1-2514-05A6-BB842809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FEB2D3C-E43C-E112-71DF-007ECCD7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BFB302B-F1D2-7532-9D7B-96B04A17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6F11DDB-CB1B-4F7D-6B01-D0D4DEE4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7CAA70C-08E5-8E5F-564B-26485CBF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515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32ABB4-C026-24B2-112E-F9D0B70F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ED8A6C7-E85F-B976-3816-B5AD99029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F8E8B34-71D8-AB15-E9F6-80C483FC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3725441-B606-CFA1-28EA-97F2D928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7CCD085-3BCE-B158-21A3-AE73D0B7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C4ABBC-75D8-5BB5-C0D8-0DC09955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2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5253026-11E9-BB07-FB4A-30A9D715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4DDF804-169C-2C11-1DDB-4DB7362A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0521295-FC64-1FD8-A7AF-B26FE2FB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158B97A-87D5-2C1C-6F83-09DF720B3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914FAAB-FE01-1B02-8D42-14CC0312E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7ECC6DF-131B-C9C3-D5BB-97BB1A69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8F1FE557-8C01-9055-4C87-6213B4C6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43D30F2B-EF31-2E7E-3C35-3283FC09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27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10B78D-4CA8-66EB-7684-CD6F5C66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914AF36-1A57-6D52-2F6C-1CF60EBA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4EA62D1-D4F8-0A53-5D7F-6B5C6BDA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5D8D7B9-50D4-1A83-4E42-2C8D9366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20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85803F0-61EC-8E26-9EA0-14CB22E2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5DC33CB-600C-0432-37C3-C1C2EC97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261410B1-A6E3-2778-9719-10558783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524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434B407-A7CE-BCD9-A447-67F49E1E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F291FA0-E73C-8587-DB34-6F166D0E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641AD22-3BA2-C5A7-0920-75CDD8D2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4844092-89C6-20E8-8296-069BA2F9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2A67DDD-4F5A-0A0E-AA05-7E4D6A19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BC3FD23-87F1-4161-2A6F-6C87C2D3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458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82F4CC-8E3B-65DA-DD00-84B318C3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F2F72E2-B011-977F-1AE4-C74A5C0C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2858794-F051-4457-FB00-EF08B17B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C9E3D7B-CBFD-ABA1-D837-924ACD4C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0E8F363-71D7-4697-DA24-942FD23E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F7AF55F-07EF-E697-EADF-3D2FE1EB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325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30FAB5F-E1AE-C9E8-6DF4-E3F9B62E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136A290-1689-D4AA-51D2-2757ECC3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E218FE9-105C-281C-F375-85AC198EC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7ED82-8DC9-452C-BB98-AF5DDAA0346A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CCF6626-F307-092D-264C-AC42AFABB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051262A-1235-277E-F3C0-6B316B5E8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544AC-377D-4E4C-9151-D8BA56F70C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948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56B151EF-ADBE-5DED-40EF-6E43D415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402000"/>
            <a:ext cx="12671946" cy="9309408"/>
          </a:xfrm>
          <a:prstGeom prst="rect">
            <a:avLst/>
          </a:prstGeom>
        </p:spPr>
      </p:pic>
      <p:sp>
        <p:nvSpPr>
          <p:cNvPr id="8" name="Suorakulmio 7">
            <a:extLst>
              <a:ext uri="{FF2B5EF4-FFF2-40B4-BE49-F238E27FC236}">
                <a16:creationId xmlns:a16="http://schemas.microsoft.com/office/drawing/2014/main" id="{AA156802-27C2-7D28-7814-58182862FDD3}"/>
              </a:ext>
            </a:extLst>
          </p:cNvPr>
          <p:cNvSpPr/>
          <p:nvPr/>
        </p:nvSpPr>
        <p:spPr>
          <a:xfrm>
            <a:off x="1837898" y="2391003"/>
            <a:ext cx="8516203" cy="17196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2D5E83D-1822-3A28-1EE2-091953ADC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/>
              <a:t>Android password manager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4BEAFE4-AB01-3E47-B9BF-0F96F4C8F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/>
              <a:t>COMP.SEC.300 Secure Programming</a:t>
            </a:r>
            <a:endParaRPr lang="fi-FI"/>
          </a:p>
        </p:txBody>
      </p:sp>
      <p:pic>
        <p:nvPicPr>
          <p:cNvPr id="5" name="Kuva 4" descr="Kuva, joka sisältää kohteen clipart, animaatio, muotoilu&#10;&#10;Tekoälyn generoima sisältö voi olla virheellistä.">
            <a:extLst>
              <a:ext uri="{FF2B5EF4-FFF2-40B4-BE49-F238E27FC236}">
                <a16:creationId xmlns:a16="http://schemas.microsoft.com/office/drawing/2014/main" id="{77EEAE6D-23D7-1F53-74AA-824BB686C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7020">
            <a:off x="-1324541" y="4146246"/>
            <a:ext cx="4064926" cy="40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8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F875D2C-C1A6-49C7-9357-2BB8FBC2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AC8C3553-9610-A6EC-DC7E-120D8036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/>
              <a:t>How it works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F4D7A047-A446-76C1-FB71-73312D17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83" y="1557339"/>
            <a:ext cx="216215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06DDAADD-94C0-A6E9-670A-7E98B1B6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64" y="1556725"/>
            <a:ext cx="217403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8DBC7298-65D1-E4EF-7137-C08DF3CE7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71" y="1556725"/>
            <a:ext cx="218592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812DDBCE-5F7B-4D96-13A1-18F9324C2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576" y="1557338"/>
            <a:ext cx="2233151" cy="475138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87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D0CED2-57D7-5E43-D4F2-7AF9C80B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How it is made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D927C55-6904-C210-0EA2-DBB131B3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/>
              <a:t>Language: Kotlin</a:t>
            </a:r>
          </a:p>
          <a:p>
            <a:r>
              <a:rPr lang="en-FI"/>
              <a:t>Libraries: Android Jetpack libraries, </a:t>
            </a:r>
            <a:r>
              <a:rPr lang="en-FI" err="1"/>
              <a:t>jbcrypt</a:t>
            </a:r>
            <a:r>
              <a:rPr lang="en-FI"/>
              <a:t>, </a:t>
            </a:r>
            <a:r>
              <a:rPr lang="en-FI" err="1"/>
              <a:t>gson</a:t>
            </a:r>
            <a:r>
              <a:rPr lang="en-FI"/>
              <a:t>, </a:t>
            </a:r>
            <a:r>
              <a:rPr lang="en-FI" err="1"/>
              <a:t>javax</a:t>
            </a:r>
            <a:r>
              <a:rPr lang="en-FI"/>
              <a:t> libraries</a:t>
            </a:r>
          </a:p>
          <a:p>
            <a:r>
              <a:rPr lang="en-FI"/>
              <a:t>AI: Copilot</a:t>
            </a:r>
          </a:p>
          <a:p>
            <a:r>
              <a:rPr lang="en-FI"/>
              <a:t>No architectural design choices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267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94DDCB4-309D-2837-1E98-F4DFD2F8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Secure programming solutions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057D46-D467-363C-0792-3079D9DF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FI"/>
              <a:t>Master password hashing (</a:t>
            </a:r>
            <a:r>
              <a:rPr lang="en-FI" err="1"/>
              <a:t>bcrypt</a:t>
            </a:r>
            <a:r>
              <a:rPr lang="en-FI"/>
              <a:t>)</a:t>
            </a:r>
          </a:p>
          <a:p>
            <a:r>
              <a:rPr lang="en-FI"/>
              <a:t>Safe hash comparison</a:t>
            </a:r>
          </a:p>
          <a:p>
            <a:r>
              <a:rPr lang="en-FI"/>
              <a:t>Safe master password change</a:t>
            </a:r>
          </a:p>
          <a:p>
            <a:r>
              <a:rPr lang="en-FI"/>
              <a:t>Requirements for master password</a:t>
            </a:r>
          </a:p>
          <a:p>
            <a:r>
              <a:rPr lang="en-FI"/>
              <a:t>Safe fail messages when providing wrong password</a:t>
            </a:r>
          </a:p>
          <a:p>
            <a:r>
              <a:rPr lang="en-FI"/>
              <a:t>Biometric option</a:t>
            </a:r>
          </a:p>
          <a:p>
            <a:r>
              <a:rPr lang="en-FI"/>
              <a:t>Encryption of the passwords (AES256 GCM)</a:t>
            </a:r>
          </a:p>
          <a:p>
            <a:r>
              <a:rPr lang="fi-FI"/>
              <a:t>S</a:t>
            </a:r>
            <a:r>
              <a:rPr lang="en-FI" err="1"/>
              <a:t>afe</a:t>
            </a:r>
            <a:r>
              <a:rPr lang="en-FI"/>
              <a:t> storage of encryption key</a:t>
            </a:r>
          </a:p>
          <a:p>
            <a:r>
              <a:rPr lang="en-FI"/>
              <a:t>Hiding the password as it is being written</a:t>
            </a:r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792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30F501-28B0-8138-8D43-C1B3F967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959A969-206D-3B36-9CC2-29C9FCE9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/>
              <a:t>Testing</a:t>
            </a:r>
          </a:p>
          <a:p>
            <a:r>
              <a:rPr lang="en-FI"/>
              <a:t>Missing implementations</a:t>
            </a:r>
          </a:p>
          <a:p>
            <a:pPr lvl="1"/>
            <a:r>
              <a:rPr lang="en-FI"/>
              <a:t>Reset the encryption key?</a:t>
            </a:r>
          </a:p>
          <a:p>
            <a:r>
              <a:rPr lang="en-FI"/>
              <a:t>Current security issues</a:t>
            </a:r>
          </a:p>
          <a:p>
            <a:r>
              <a:rPr lang="en-FI"/>
              <a:t>Next steps</a:t>
            </a:r>
          </a:p>
          <a:p>
            <a:pPr marL="457200" lvl="1" indent="0">
              <a:buNone/>
            </a:pPr>
            <a:r>
              <a:rPr lang="en-FI"/>
              <a:t>-improve visuals</a:t>
            </a:r>
          </a:p>
          <a:p>
            <a:pPr marL="457200" lvl="1" indent="0">
              <a:buNone/>
            </a:pPr>
            <a:r>
              <a:rPr lang="en-FI"/>
              <a:t>-improve the user experience</a:t>
            </a:r>
          </a:p>
          <a:p>
            <a:pPr marL="457200" lvl="1" indent="0">
              <a:buNone/>
            </a:pPr>
            <a:r>
              <a:rPr lang="en-FI"/>
              <a:t>-password grouping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945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13E4D5BD29630E4999B0E8E2AE7BA17D" ma:contentTypeVersion="16" ma:contentTypeDescription="Luo uusi asiakirja." ma:contentTypeScope="" ma:versionID="eec0df8b283868f9248ad96a438eaec9">
  <xsd:schema xmlns:xsd="http://www.w3.org/2001/XMLSchema" xmlns:xs="http://www.w3.org/2001/XMLSchema" xmlns:p="http://schemas.microsoft.com/office/2006/metadata/properties" xmlns:ns3="40de9d0e-23de-4dcb-b8f1-d650746793b4" xmlns:ns4="875d92f9-3aa4-45ca-a0f8-d5f0d4d9061f" targetNamespace="http://schemas.microsoft.com/office/2006/metadata/properties" ma:root="true" ma:fieldsID="dba8bede94e0a09f79a2eb31d0620116" ns3:_="" ns4:_="">
    <xsd:import namespace="40de9d0e-23de-4dcb-b8f1-d650746793b4"/>
    <xsd:import namespace="875d92f9-3aa4-45ca-a0f8-d5f0d4d906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e9d0e-23de-4dcb-b8f1-d65074679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d92f9-3aa4-45ca-a0f8-d5f0d4d906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de9d0e-23de-4dcb-b8f1-d650746793b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297228-54EC-41CB-9694-39E9C62C5800}">
  <ds:schemaRefs>
    <ds:schemaRef ds:uri="40de9d0e-23de-4dcb-b8f1-d650746793b4"/>
    <ds:schemaRef ds:uri="875d92f9-3aa4-45ca-a0f8-d5f0d4d906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E3681B-6041-4DF9-BF63-7DA9F96BC135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875d92f9-3aa4-45ca-a0f8-d5f0d4d9061f"/>
    <ds:schemaRef ds:uri="40de9d0e-23de-4dcb-b8f1-d650746793b4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341B50-4D55-45D7-A142-AC942D5D196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a6944af-cc7c-4cd8-9154-c01132798910}" enabled="0" method="" siteId="{fa6944af-cc7c-4cd8-9154-c011327989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Laajakuva</PresentationFormat>
  <Paragraphs>26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Office-teema</vt:lpstr>
      <vt:lpstr>Android password manager</vt:lpstr>
      <vt:lpstr>How it works</vt:lpstr>
      <vt:lpstr>How it is made</vt:lpstr>
      <vt:lpstr>Secure programming solutions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Joni Koskinen</dc:creator>
  <cp:lastModifiedBy>Joni Koskinen</cp:lastModifiedBy>
  <cp:revision>2</cp:revision>
  <dcterms:created xsi:type="dcterms:W3CDTF">2025-05-07T13:44:11Z</dcterms:created>
  <dcterms:modified xsi:type="dcterms:W3CDTF">2025-05-14T17:00:55Z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0x01010013E4D5BD29630E4999B0E8E2AE7BA17D</vt:lpwstr>
  </property>
</Properties>
</file>