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660"/>
  </p:normalViewPr>
  <p:slideViewPr>
    <p:cSldViewPr snapToGrid="0">
      <p:cViewPr varScale="1">
        <p:scale>
          <a:sx n="100" d="100"/>
          <a:sy n="10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973EE-FDBB-B940-F6D0-35445206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1A050-9DAA-7539-BFB5-CE719697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38BF2-71AE-280F-46A1-45CBFE29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637A1-42A1-5E28-6E0E-69537E2F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43053-EB12-5025-EDFB-15702CE6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95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9C8-579D-26DA-1B93-5707DF69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C0A5C-2A36-7B8F-CC95-BBE91E6D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425FD-4390-812A-AF8F-06851D1F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199F9-A3E7-9EB6-1D45-74C8EFA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4C92E-6ED5-0BF3-1B09-B2F9B1C5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C37BB6-5CA4-A0DC-0EBB-F37A78ADC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F3DAF-C95E-C8AE-378C-67D00C78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CA69D-6BDD-78A4-9DCE-EFD7AAE6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81A6E-F99A-9DE7-E621-9249F576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89990-3479-416D-2DA4-02822983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10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11AF-8D6A-807D-5DA3-453C1BC7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E5B9E-7F90-59B3-F6D4-6484F047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10634-036C-1ED4-D2B0-5C1A3EE5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6A2CF-0ED6-B2AA-0CCA-80BB37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4D58E-B83C-16D1-03FE-8A063AB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8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12036-BF7C-7B22-0883-317D9A85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75FA-53B3-6747-0606-17A161EB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E82F0-E8BB-0EAA-94D0-60607728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11645-0CA2-4F22-7ABF-3C5166A0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49A4A-268C-088A-DEBA-D6A0B783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2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2AA8A-AAE7-BF13-18D2-5B6ED22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7D44B-8DFF-AC09-104D-A5849DC3D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95F3A-B8F5-0DE0-0E8E-1AC56140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12334-9906-482B-0E7F-7FA7F0B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77B66-4DF9-7070-C181-F030C2FE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B34B5-5EEE-2FDC-5340-88C492DD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84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399C-D454-E1CB-24EE-CCAC38A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1CA92-BAA3-A8C7-96F5-DDC6EAEA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BDF83-158C-0C5F-B3D3-432D423B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A2F7CF-DC6F-1AE5-247A-4D291E113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69C6A-95E7-AD35-8607-EEE9C96A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99770-31DF-FE3A-623B-20BFBAC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D5386E-B237-88F2-2A8F-1647866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410EDF-E29B-4C16-D3AB-E5D533C3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1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5148C-B5EE-5810-F403-931AEDA1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98247-7420-70EC-531F-3018D776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5D410-99EC-86A0-0099-DDFE26B3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C5E12C-CB97-93C1-CE31-81C45292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62A39E-E1F4-8577-C463-1B8D7688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9B5C5-B662-B849-D07E-71241CD5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9526B-A073-3490-E8BC-009550CA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0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0247C-CB07-45BA-35C1-205CE3C1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78981-76A2-2C82-E2E3-2C8F8F6E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2BC93-7C05-C981-F276-F55EFE987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82ED6-7824-FCB0-B90F-DE47503F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C317E-4D65-5B01-FAE9-EC19FA20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0A0F2-7B9A-557E-0264-FE07FEFB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0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A10C-85AC-7F7B-8942-BCE8A48A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25955-5D05-0A7D-A7D0-8C0738E41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4E3F4-D71A-1967-73D7-ABA8CCFC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729D7-8E4F-1A30-5775-E5BB02D7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D1CD9-229F-9ADD-9F71-4BC7D3E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2B523-F198-1B00-0D74-22BCF4A2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19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290EE-1366-DBF1-E1B9-B4F2027F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FD06F-F75C-4357-E202-7CA8623D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5FC47-F3FB-60C8-30C5-3C58D4A10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9A6D-D5ED-4044-8F1D-D4836BA131F5}" type="datetimeFigureOut">
              <a:rPr kumimoji="1" lang="ko-Kore-KR" altLang="en-US" smtClean="0"/>
              <a:t>2023. 5. 17.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8C3FB-951C-7912-8BCA-099ADD47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F2CFF-ED4C-4F91-E74B-8B499513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A83D-3C60-0949-B433-579A417CC0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98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BE504-9F71-741A-5340-37B631C8A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전국</a:t>
            </a:r>
            <a:r>
              <a:rPr kumimoji="1" lang="ko-KR" altLang="en-US" dirty="0"/>
              <a:t> 곡물 생산량 예측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FD617-B9F1-1B50-CC4E-B6A2602D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843210" y="5257798"/>
            <a:ext cx="1824788" cy="890338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선종호</a:t>
            </a:r>
          </a:p>
        </p:txBody>
      </p:sp>
    </p:spTree>
    <p:extLst>
      <p:ext uri="{BB962C8B-B14F-4D97-AF65-F5344CB8AC3E}">
        <p14:creationId xmlns:p14="http://schemas.microsoft.com/office/powerpoint/2010/main" val="28900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EB2B-04D0-25F4-E39E-E7890B53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주제</a:t>
            </a:r>
            <a:r>
              <a:rPr kumimoji="1" lang="ko-KR" altLang="en-US" dirty="0"/>
              <a:t> 선정 이유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0BF10-2B04-4EB2-02BE-5DF96316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dirty="0"/>
              <a:t>전</a:t>
            </a:r>
            <a:r>
              <a:rPr kumimoji="1" lang="ko-KR" altLang="en-US" dirty="0"/>
              <a:t> 세계적으로 식량부족현상이 생기고 있는 가운데 미래에는 곡물생산량이 어떻게 되는지는 중요하기 때문이다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ko-Kore-KR" altLang="en-US" dirty="0"/>
              <a:t>전</a:t>
            </a:r>
            <a:r>
              <a:rPr kumimoji="1" lang="ko-KR" altLang="en-US" dirty="0"/>
              <a:t> 세계적인 식량부족 현상이 미래에는 어떻게 진행될까 예측 및 분석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ore-KR" dirty="0"/>
          </a:p>
          <a:p>
            <a:pPr>
              <a:buFontTx/>
              <a:buChar char="-"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ko-Kore-KR" altLang="en-US" dirty="0"/>
              <a:t>밀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옥수수등</a:t>
            </a:r>
            <a:r>
              <a:rPr kumimoji="1" lang="ko-KR" altLang="en-US" dirty="0"/>
              <a:t> 바이오 연료로 사용되는 </a:t>
            </a:r>
            <a:r>
              <a:rPr kumimoji="1" lang="ko-KR" altLang="en-US" dirty="0" err="1"/>
              <a:t>곡물등의</a:t>
            </a:r>
            <a:r>
              <a:rPr kumimoji="1" lang="ko-KR" altLang="en-US" dirty="0"/>
              <a:t> 생산량이 미래에는 어떻게 될까 예측 및 분석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99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2A1FA-80E3-46C7-C8FE-805B843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목표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3ECAB-4EB0-0BCC-C2EA-6C330431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ore-KR" altLang="en-US" dirty="0"/>
              <a:t>전</a:t>
            </a:r>
            <a:r>
              <a:rPr kumimoji="1" lang="ko-KR" altLang="en-US" dirty="0"/>
              <a:t> 세계적인 식량부족 현상이 미래에는 어떻게 진행될까 예측 및 분석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ore-KR" dirty="0"/>
          </a:p>
          <a:p>
            <a:pPr>
              <a:buFontTx/>
              <a:buChar char="-"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ko-Kore-KR" altLang="en-US" dirty="0"/>
              <a:t>밀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옥수수등</a:t>
            </a:r>
            <a:r>
              <a:rPr kumimoji="1" lang="ko-KR" altLang="en-US" dirty="0"/>
              <a:t> 바이오 연료로 사용되는 </a:t>
            </a:r>
            <a:r>
              <a:rPr kumimoji="1" lang="ko-KR" altLang="en-US" dirty="0" err="1"/>
              <a:t>곡물등의</a:t>
            </a:r>
            <a:r>
              <a:rPr kumimoji="1" lang="ko-KR" altLang="en-US" dirty="0"/>
              <a:t> 생산량이 미래에는 어떻게 될까 예측 및 분석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844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CA56-0234-3947-558F-03001F96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259E2-32BA-FA5C-BE27-EF06E96D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전국</a:t>
            </a:r>
            <a:r>
              <a:rPr kumimoji="1" lang="ko-KR" altLang="en-US" dirty="0"/>
              <a:t> 밀 생산량 </a:t>
            </a:r>
            <a:r>
              <a:rPr kumimoji="1" lang="en-US" altLang="ko-KR" dirty="0"/>
              <a:t>(</a:t>
            </a:r>
            <a:r>
              <a:rPr kumimoji="1" lang="ko-KR" altLang="en-US" dirty="0"/>
              <a:t>연도별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전국</a:t>
            </a:r>
            <a:r>
              <a:rPr kumimoji="1" lang="en-US" altLang="ko-KR" dirty="0"/>
              <a:t> </a:t>
            </a:r>
            <a:r>
              <a:rPr kumimoji="1" lang="ko-KR" altLang="en-US" dirty="0"/>
              <a:t>쌀 생산량</a:t>
            </a:r>
            <a:r>
              <a:rPr kumimoji="1" lang="en-US" altLang="ko-KR" dirty="0"/>
              <a:t>(</a:t>
            </a:r>
            <a:r>
              <a:rPr kumimoji="1" lang="ko-KR" altLang="en-US" dirty="0"/>
              <a:t>연도별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전국 옥수수 생산량</a:t>
            </a:r>
            <a:r>
              <a:rPr kumimoji="1" lang="en-US" altLang="ko-KR" dirty="0"/>
              <a:t>(</a:t>
            </a:r>
            <a:r>
              <a:rPr kumimoji="1" lang="ko-KR" altLang="en-US" dirty="0"/>
              <a:t>연도별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전국 콩 생산량</a:t>
            </a:r>
            <a:r>
              <a:rPr kumimoji="1" lang="en-US" altLang="ko-KR" dirty="0"/>
              <a:t>(</a:t>
            </a:r>
            <a:r>
              <a:rPr kumimoji="1" lang="ko-KR" altLang="en-US" dirty="0"/>
              <a:t>연도별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1997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Macintosh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전국 곡물 생산량 예측</vt:lpstr>
      <vt:lpstr>주제 선정 이유</vt:lpstr>
      <vt:lpstr>구현 목표</vt:lpstr>
      <vt:lpstr>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전국 곡물 생산량 예측</dc:title>
  <dc:creator>선종호</dc:creator>
  <cp:lastModifiedBy>선종호</cp:lastModifiedBy>
  <cp:revision>1</cp:revision>
  <dcterms:created xsi:type="dcterms:W3CDTF">2023-05-17T01:23:05Z</dcterms:created>
  <dcterms:modified xsi:type="dcterms:W3CDTF">2023-05-17T01:31:19Z</dcterms:modified>
</cp:coreProperties>
</file>