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oboto" charset="1" panose="02000000000000000000"/>
      <p:regular r:id="rId14"/>
    </p:embeddedFont>
    <p:embeddedFont>
      <p:font typeface="Montserrat Classic Bold" charset="1" panose="000008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Alegreya Bold" charset="1" panose="00000800000000000000"/>
      <p:regular r:id="rId19"/>
    </p:embeddedFont>
    <p:embeddedFont>
      <p:font typeface="Montserrat Classic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notesSlides/notesSlide2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notesSlides/notesSlide2.xml" Type="http://schemas.openxmlformats.org/officeDocument/2006/relationships/notesSlid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pn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png" Type="http://schemas.openxmlformats.org/officeDocument/2006/relationships/image"/><Relationship Id="rId4" Target="../media/image3.svg" Type="http://schemas.openxmlformats.org/officeDocument/2006/relationships/image"/><Relationship Id="rId40" Target="../media/image39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2.png" Type="http://schemas.openxmlformats.org/officeDocument/2006/relationships/image"/><Relationship Id="rId13" Target="../media/image43.svg" Type="http://schemas.openxmlformats.org/officeDocument/2006/relationships/image"/><Relationship Id="rId14" Target="../media/image44.png" Type="http://schemas.openxmlformats.org/officeDocument/2006/relationships/image"/><Relationship Id="rId15" Target="../media/image45.svg" Type="http://schemas.openxmlformats.org/officeDocument/2006/relationships/image"/><Relationship Id="rId16" Target="../media/image46.png" Type="http://schemas.openxmlformats.org/officeDocument/2006/relationships/image"/><Relationship Id="rId17" Target="../media/image47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11.png" Type="http://schemas.openxmlformats.org/officeDocument/2006/relationships/image"/><Relationship Id="rId21" Target="../media/image12.svg" Type="http://schemas.openxmlformats.org/officeDocument/2006/relationships/image"/><Relationship Id="rId22" Target="../media/image48.png" Type="http://schemas.openxmlformats.org/officeDocument/2006/relationships/image"/><Relationship Id="rId23" Target="../media/image49.svg" Type="http://schemas.openxmlformats.org/officeDocument/2006/relationships/image"/><Relationship Id="rId24" Target="../media/image50.png" Type="http://schemas.openxmlformats.org/officeDocument/2006/relationships/image"/><Relationship Id="rId25" Target="../media/image51.svg" Type="http://schemas.openxmlformats.org/officeDocument/2006/relationships/image"/><Relationship Id="rId3" Target="../media/image37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48.png" Type="http://schemas.openxmlformats.org/officeDocument/2006/relationships/image"/><Relationship Id="rId14" Target="../media/image49.svg" Type="http://schemas.openxmlformats.org/officeDocument/2006/relationships/image"/><Relationship Id="rId15" Target="../media/image50.png" Type="http://schemas.openxmlformats.org/officeDocument/2006/relationships/image"/><Relationship Id="rId16" Target="../media/image51.svg" Type="http://schemas.openxmlformats.org/officeDocument/2006/relationships/image"/><Relationship Id="rId17" Target="../media/image52.png" Type="http://schemas.openxmlformats.org/officeDocument/2006/relationships/image"/><Relationship Id="rId18" Target="../media/image53.png" Type="http://schemas.openxmlformats.org/officeDocument/2006/relationships/image"/><Relationship Id="rId19" Target="../media/image54.pn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3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288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72375" y="7829133"/>
            <a:ext cx="7417650" cy="11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850">
                <a:solidFill>
                  <a:srgbClr val="000000"/>
                </a:solidFill>
                <a:latin typeface="Roboto"/>
              </a:rPr>
              <a:t>Team Name : TechTrend</a:t>
            </a:r>
          </a:p>
          <a:p>
            <a:pPr algn="l">
              <a:lnSpc>
                <a:spcPts val="3078"/>
              </a:lnSpc>
            </a:pPr>
          </a:p>
          <a:p>
            <a:pPr algn="l">
              <a:lnSpc>
                <a:spcPts val="3078"/>
              </a:lnSpc>
            </a:pPr>
            <a:r>
              <a:rPr lang="en-US" sz="2850">
                <a:solidFill>
                  <a:srgbClr val="000000"/>
                </a:solidFill>
                <a:latin typeface="Roboto"/>
              </a:rPr>
              <a:t>Team Details :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8804">
            <a:off x="-2093417" y="-2131724"/>
            <a:ext cx="4846369" cy="4846369"/>
          </a:xfrm>
          <a:custGeom>
            <a:avLst/>
            <a:gdLst/>
            <a:ahLst/>
            <a:cxnLst/>
            <a:rect r="r" b="b" t="t" l="l"/>
            <a:pathLst>
              <a:path h="4846369" w="4846369">
                <a:moveTo>
                  <a:pt x="0" y="0"/>
                </a:moveTo>
                <a:lnTo>
                  <a:pt x="4846369" y="0"/>
                </a:lnTo>
                <a:lnTo>
                  <a:pt x="4846369" y="4846369"/>
                </a:lnTo>
                <a:lnTo>
                  <a:pt x="0" y="4846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36164" y="2900224"/>
            <a:ext cx="11070196" cy="2860375"/>
            <a:chOff x="0" y="0"/>
            <a:chExt cx="2915607" cy="7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15607" cy="753350"/>
            </a:xfrm>
            <a:custGeom>
              <a:avLst/>
              <a:gdLst/>
              <a:ahLst/>
              <a:cxnLst/>
              <a:rect r="r" b="b" t="t" l="l"/>
              <a:pathLst>
                <a:path h="753350" w="2915607">
                  <a:moveTo>
                    <a:pt x="35667" y="0"/>
                  </a:moveTo>
                  <a:lnTo>
                    <a:pt x="2879940" y="0"/>
                  </a:lnTo>
                  <a:cubicBezTo>
                    <a:pt x="2889400" y="0"/>
                    <a:pt x="2898472" y="3758"/>
                    <a:pt x="2905161" y="10447"/>
                  </a:cubicBezTo>
                  <a:cubicBezTo>
                    <a:pt x="2911850" y="17135"/>
                    <a:pt x="2915607" y="26207"/>
                    <a:pt x="2915607" y="35667"/>
                  </a:cubicBezTo>
                  <a:lnTo>
                    <a:pt x="2915607" y="717683"/>
                  </a:lnTo>
                  <a:cubicBezTo>
                    <a:pt x="2915607" y="727143"/>
                    <a:pt x="2911850" y="736215"/>
                    <a:pt x="2905161" y="742903"/>
                  </a:cubicBezTo>
                  <a:cubicBezTo>
                    <a:pt x="2898472" y="749592"/>
                    <a:pt x="2889400" y="753350"/>
                    <a:pt x="2879940" y="753350"/>
                  </a:cubicBezTo>
                  <a:lnTo>
                    <a:pt x="35667" y="753350"/>
                  </a:lnTo>
                  <a:cubicBezTo>
                    <a:pt x="15969" y="753350"/>
                    <a:pt x="0" y="737381"/>
                    <a:pt x="0" y="717683"/>
                  </a:cubicBezTo>
                  <a:lnTo>
                    <a:pt x="0" y="35667"/>
                  </a:lnTo>
                  <a:cubicBezTo>
                    <a:pt x="0" y="26207"/>
                    <a:pt x="3758" y="17135"/>
                    <a:pt x="10447" y="10447"/>
                  </a:cubicBezTo>
                  <a:cubicBezTo>
                    <a:pt x="17135" y="3758"/>
                    <a:pt x="26207" y="0"/>
                    <a:pt x="356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915607" cy="79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86017" y="196211"/>
            <a:ext cx="8510456" cy="251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9"/>
              </a:lnSpc>
              <a:spcBef>
                <a:spcPct val="0"/>
              </a:spcBef>
            </a:pPr>
            <a:r>
              <a:rPr lang="en-US" sz="4813" spc="154">
                <a:solidFill>
                  <a:srgbClr val="1A1A1A"/>
                </a:solidFill>
                <a:latin typeface="Montserrat Classic Bold"/>
              </a:rPr>
              <a:t>Fashion Trend Identification &amp; Platform Engagement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906361" y="324502"/>
            <a:ext cx="5138867" cy="5151443"/>
          </a:xfrm>
          <a:custGeom>
            <a:avLst/>
            <a:gdLst/>
            <a:ahLst/>
            <a:cxnLst/>
            <a:rect r="r" b="b" t="t" l="l"/>
            <a:pathLst>
              <a:path h="5151443" w="5138867">
                <a:moveTo>
                  <a:pt x="0" y="0"/>
                </a:moveTo>
                <a:lnTo>
                  <a:pt x="5138866" y="0"/>
                </a:lnTo>
                <a:lnTo>
                  <a:pt x="5138866" y="5151444"/>
                </a:lnTo>
                <a:lnTo>
                  <a:pt x="0" y="5151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30984" y="2634197"/>
            <a:ext cx="10694695" cy="2907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0"/>
              </a:lnSpc>
              <a:spcBef>
                <a:spcPct val="0"/>
              </a:spcBef>
            </a:pPr>
          </a:p>
          <a:p>
            <a:pPr algn="l">
              <a:lnSpc>
                <a:spcPts val="3234"/>
              </a:lnSpc>
              <a:spcBef>
                <a:spcPct val="0"/>
              </a:spcBef>
            </a:pPr>
            <a:r>
              <a:rPr lang="en-US" sz="2994">
                <a:solidFill>
                  <a:srgbClr val="1A1A1A"/>
                </a:solidFill>
                <a:latin typeface="Canva Sans"/>
              </a:rPr>
              <a:t>Problem Statement:</a:t>
            </a:r>
          </a:p>
          <a:p>
            <a:pPr algn="l">
              <a:lnSpc>
                <a:spcPts val="2802"/>
              </a:lnSpc>
              <a:spcBef>
                <a:spcPct val="0"/>
              </a:spcBef>
            </a:pPr>
          </a:p>
          <a:p>
            <a:pPr algn="l">
              <a:lnSpc>
                <a:spcPts val="2802"/>
              </a:lnSpc>
              <a:spcBef>
                <a:spcPct val="0"/>
              </a:spcBef>
            </a:pPr>
            <a:r>
              <a:rPr lang="en-US" sz="2594">
                <a:solidFill>
                  <a:srgbClr val="1A1A1A"/>
                </a:solidFill>
                <a:latin typeface="Canva Sans"/>
              </a:rPr>
              <a:t>Fashion trends change rapidly, making it difficult for retailers to keep up and connect with Gen Z. </a:t>
            </a:r>
          </a:p>
          <a:p>
            <a:pPr algn="l">
              <a:lnSpc>
                <a:spcPts val="2802"/>
              </a:lnSpc>
              <a:spcBef>
                <a:spcPct val="0"/>
              </a:spcBef>
            </a:pPr>
          </a:p>
          <a:p>
            <a:pPr algn="l">
              <a:lnSpc>
                <a:spcPts val="2802"/>
              </a:lnSpc>
              <a:spcBef>
                <a:spcPct val="0"/>
              </a:spcBef>
            </a:pPr>
            <a:r>
              <a:rPr lang="en-US" sz="2594">
                <a:solidFill>
                  <a:srgbClr val="1A1A1A"/>
                </a:solidFill>
                <a:latin typeface="Canva Sans"/>
              </a:rPr>
              <a:t>Engaging this audience requires innovative approaches, including advanced trend analysis and AR-enhanced product views.</a:t>
            </a:r>
          </a:p>
        </p:txBody>
      </p:sp>
      <p:sp>
        <p:nvSpPr>
          <p:cNvPr name="AutoShape 9" id="9"/>
          <p:cNvSpPr/>
          <p:nvPr/>
        </p:nvSpPr>
        <p:spPr>
          <a:xfrm>
            <a:off x="4322761" y="9485295"/>
            <a:ext cx="1389851" cy="0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2135428" y="9485295"/>
            <a:ext cx="1389851" cy="0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5697902" y="6385404"/>
            <a:ext cx="1381749" cy="0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3510568" y="6385404"/>
            <a:ext cx="1381749" cy="0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5705257" y="6378048"/>
            <a:ext cx="0" cy="3114601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3517924" y="6378048"/>
            <a:ext cx="0" cy="3114601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9583590" y="9485295"/>
            <a:ext cx="1389851" cy="0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8201841" y="6385404"/>
            <a:ext cx="1381749" cy="0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9590946" y="6378048"/>
            <a:ext cx="0" cy="3114601"/>
          </a:xfrm>
          <a:prstGeom prst="line">
            <a:avLst/>
          </a:prstGeom>
          <a:ln cap="rnd" w="19050">
            <a:solidFill>
              <a:srgbClr val="CDCDC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3181614" y="8793689"/>
            <a:ext cx="1122097" cy="1122097"/>
          </a:xfrm>
          <a:custGeom>
            <a:avLst/>
            <a:gdLst/>
            <a:ahLst/>
            <a:cxnLst/>
            <a:rect r="r" b="b" t="t" l="l"/>
            <a:pathLst>
              <a:path h="1122097" w="1122097">
                <a:moveTo>
                  <a:pt x="0" y="0"/>
                </a:moveTo>
                <a:lnTo>
                  <a:pt x="1122097" y="0"/>
                </a:lnTo>
                <a:lnTo>
                  <a:pt x="1122097" y="1122097"/>
                </a:lnTo>
                <a:lnTo>
                  <a:pt x="0" y="1122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130984" y="5979675"/>
            <a:ext cx="3223357" cy="3223357"/>
          </a:xfrm>
          <a:custGeom>
            <a:avLst/>
            <a:gdLst/>
            <a:ahLst/>
            <a:cxnLst/>
            <a:rect r="r" b="b" t="t" l="l"/>
            <a:pathLst>
              <a:path h="3223357" w="3223357">
                <a:moveTo>
                  <a:pt x="0" y="0"/>
                </a:moveTo>
                <a:lnTo>
                  <a:pt x="3223357" y="0"/>
                </a:lnTo>
                <a:lnTo>
                  <a:pt x="3223357" y="3223357"/>
                </a:lnTo>
                <a:lnTo>
                  <a:pt x="0" y="3223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266725" y="8878800"/>
            <a:ext cx="951874" cy="951874"/>
          </a:xfrm>
          <a:custGeom>
            <a:avLst/>
            <a:gdLst/>
            <a:ahLst/>
            <a:cxnLst/>
            <a:rect r="r" b="b" t="t" l="l"/>
            <a:pathLst>
              <a:path h="951874" w="951874">
                <a:moveTo>
                  <a:pt x="0" y="0"/>
                </a:moveTo>
                <a:lnTo>
                  <a:pt x="951875" y="0"/>
                </a:lnTo>
                <a:lnTo>
                  <a:pt x="951875" y="951875"/>
                </a:lnTo>
                <a:lnTo>
                  <a:pt x="0" y="9518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181614" y="9029764"/>
            <a:ext cx="1122097" cy="56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4"/>
              </a:lnSpc>
            </a:pPr>
            <a:r>
              <a:rPr lang="en-US" sz="3310" spc="33">
                <a:solidFill>
                  <a:srgbClr val="FFFFFF"/>
                </a:solidFill>
                <a:latin typeface="Canva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65493" y="6809019"/>
            <a:ext cx="2158853" cy="79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4"/>
              </a:lnSpc>
            </a:pPr>
            <a:r>
              <a:rPr lang="en-US" sz="2345" spc="23">
                <a:solidFill>
                  <a:srgbClr val="000000"/>
                </a:solidFill>
                <a:latin typeface="Alegreya Bold"/>
              </a:rPr>
              <a:t>Trend Volatility</a:t>
            </a:r>
          </a:p>
          <a:p>
            <a:pPr algn="ctr">
              <a:lnSpc>
                <a:spcPts val="3284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422757" y="7484923"/>
            <a:ext cx="2644325" cy="119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2"/>
              </a:lnSpc>
            </a:pPr>
            <a:r>
              <a:rPr lang="en-US" sz="1358" spc="13">
                <a:solidFill>
                  <a:srgbClr val="FFFFFF"/>
                </a:solidFill>
                <a:latin typeface="Canva Sans"/>
              </a:rPr>
              <a:t>Rapidly changing fashion trends require quick adaptation and product development.</a:t>
            </a:r>
          </a:p>
          <a:p>
            <a:pPr algn="ctr">
              <a:lnSpc>
                <a:spcPts val="1902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3565268" y="6301831"/>
            <a:ext cx="354788" cy="354788"/>
          </a:xfrm>
          <a:custGeom>
            <a:avLst/>
            <a:gdLst/>
            <a:ahLst/>
            <a:cxnLst/>
            <a:rect r="r" b="b" t="t" l="l"/>
            <a:pathLst>
              <a:path h="354788" w="354788">
                <a:moveTo>
                  <a:pt x="0" y="0"/>
                </a:moveTo>
                <a:lnTo>
                  <a:pt x="354789" y="0"/>
                </a:lnTo>
                <a:lnTo>
                  <a:pt x="354789" y="354788"/>
                </a:lnTo>
                <a:lnTo>
                  <a:pt x="0" y="3547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093862" y="5979675"/>
            <a:ext cx="1103233" cy="1103233"/>
          </a:xfrm>
          <a:custGeom>
            <a:avLst/>
            <a:gdLst/>
            <a:ahLst/>
            <a:cxnLst/>
            <a:rect r="r" b="b" t="t" l="l"/>
            <a:pathLst>
              <a:path h="1103233" w="1103233">
                <a:moveTo>
                  <a:pt x="0" y="0"/>
                </a:moveTo>
                <a:lnTo>
                  <a:pt x="1103233" y="0"/>
                </a:lnTo>
                <a:lnTo>
                  <a:pt x="1103233" y="1103233"/>
                </a:lnTo>
                <a:lnTo>
                  <a:pt x="0" y="11032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033800" y="6692429"/>
            <a:ext cx="3223357" cy="3223357"/>
          </a:xfrm>
          <a:custGeom>
            <a:avLst/>
            <a:gdLst/>
            <a:ahLst/>
            <a:cxnLst/>
            <a:rect r="r" b="b" t="t" l="l"/>
            <a:pathLst>
              <a:path h="3223357" w="3223357">
                <a:moveTo>
                  <a:pt x="0" y="0"/>
                </a:moveTo>
                <a:lnTo>
                  <a:pt x="3223357" y="0"/>
                </a:lnTo>
                <a:lnTo>
                  <a:pt x="3223357" y="3223357"/>
                </a:lnTo>
                <a:lnTo>
                  <a:pt x="0" y="32233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169542" y="6055354"/>
            <a:ext cx="951874" cy="951874"/>
          </a:xfrm>
          <a:custGeom>
            <a:avLst/>
            <a:gdLst/>
            <a:ahLst/>
            <a:cxnLst/>
            <a:rect r="r" b="b" t="t" l="l"/>
            <a:pathLst>
              <a:path h="951874" w="951874">
                <a:moveTo>
                  <a:pt x="0" y="0"/>
                </a:moveTo>
                <a:lnTo>
                  <a:pt x="951874" y="0"/>
                </a:lnTo>
                <a:lnTo>
                  <a:pt x="951874" y="951874"/>
                </a:lnTo>
                <a:lnTo>
                  <a:pt x="0" y="95187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7084430" y="6215749"/>
            <a:ext cx="1122097" cy="56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4"/>
              </a:lnSpc>
            </a:pPr>
            <a:r>
              <a:rPr lang="en-US" sz="3310" spc="33">
                <a:solidFill>
                  <a:srgbClr val="FFFFFF"/>
                </a:solidFill>
                <a:latin typeface="Canva Sans Bold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02262" y="7920629"/>
            <a:ext cx="2735472" cy="8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 spc="23">
                <a:solidFill>
                  <a:srgbClr val="000000"/>
                </a:solidFill>
                <a:latin typeface="Alegreya Bold"/>
              </a:rPr>
              <a:t>Limited Data Insights</a:t>
            </a:r>
          </a:p>
          <a:p>
            <a:pPr algn="ctr">
              <a:lnSpc>
                <a:spcPts val="3243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6333907" y="8470091"/>
            <a:ext cx="2584510" cy="124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2"/>
              </a:lnSpc>
            </a:pPr>
            <a:r>
              <a:rPr lang="en-US" sz="1458" spc="14">
                <a:solidFill>
                  <a:srgbClr val="FFFFFF"/>
                </a:solidFill>
                <a:latin typeface="Canva Sans"/>
              </a:rPr>
              <a:t>Traditional market research methods often fail to capture real-time trends and consumer preferences.</a:t>
            </a:r>
          </a:p>
          <a:p>
            <a:pPr algn="ctr">
              <a:lnSpc>
                <a:spcPts val="1762"/>
              </a:lnSpc>
            </a:pPr>
          </a:p>
        </p:txBody>
      </p:sp>
      <p:sp>
        <p:nvSpPr>
          <p:cNvPr name="Freeform 31" id="31"/>
          <p:cNvSpPr/>
          <p:nvPr/>
        </p:nvSpPr>
        <p:spPr>
          <a:xfrm flipH="false" flipV="false" rot="-15335">
            <a:off x="7354102" y="7274784"/>
            <a:ext cx="618297" cy="501593"/>
          </a:xfrm>
          <a:custGeom>
            <a:avLst/>
            <a:gdLst/>
            <a:ahLst/>
            <a:cxnLst/>
            <a:rect r="r" b="b" t="t" l="l"/>
            <a:pathLst>
              <a:path h="501593" w="618297">
                <a:moveTo>
                  <a:pt x="0" y="0"/>
                </a:moveTo>
                <a:lnTo>
                  <a:pt x="618297" y="0"/>
                </a:lnTo>
                <a:lnTo>
                  <a:pt x="618297" y="501594"/>
                </a:lnTo>
                <a:lnTo>
                  <a:pt x="0" y="50159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4899495" y="5979675"/>
            <a:ext cx="1103233" cy="1103233"/>
          </a:xfrm>
          <a:custGeom>
            <a:avLst/>
            <a:gdLst/>
            <a:ahLst/>
            <a:cxnLst/>
            <a:rect r="r" b="b" t="t" l="l"/>
            <a:pathLst>
              <a:path h="1103233" w="1103233">
                <a:moveTo>
                  <a:pt x="0" y="0"/>
                </a:moveTo>
                <a:lnTo>
                  <a:pt x="1103233" y="0"/>
                </a:lnTo>
                <a:lnTo>
                  <a:pt x="1103233" y="1103233"/>
                </a:lnTo>
                <a:lnTo>
                  <a:pt x="0" y="110323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839433" y="6692429"/>
            <a:ext cx="3223357" cy="3223357"/>
          </a:xfrm>
          <a:custGeom>
            <a:avLst/>
            <a:gdLst/>
            <a:ahLst/>
            <a:cxnLst/>
            <a:rect r="r" b="b" t="t" l="l"/>
            <a:pathLst>
              <a:path h="3223357" w="3223357">
                <a:moveTo>
                  <a:pt x="0" y="0"/>
                </a:moveTo>
                <a:lnTo>
                  <a:pt x="3223357" y="0"/>
                </a:lnTo>
                <a:lnTo>
                  <a:pt x="3223357" y="3223357"/>
                </a:lnTo>
                <a:lnTo>
                  <a:pt x="0" y="322335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975174" y="6055354"/>
            <a:ext cx="951874" cy="951874"/>
          </a:xfrm>
          <a:custGeom>
            <a:avLst/>
            <a:gdLst/>
            <a:ahLst/>
            <a:cxnLst/>
            <a:rect r="r" b="b" t="t" l="l"/>
            <a:pathLst>
              <a:path h="951874" w="951874">
                <a:moveTo>
                  <a:pt x="0" y="0"/>
                </a:moveTo>
                <a:lnTo>
                  <a:pt x="951874" y="0"/>
                </a:lnTo>
                <a:lnTo>
                  <a:pt x="951874" y="951874"/>
                </a:lnTo>
                <a:lnTo>
                  <a:pt x="0" y="95187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4890062" y="6215749"/>
            <a:ext cx="1122097" cy="56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4"/>
              </a:lnSpc>
            </a:pPr>
            <a:r>
              <a:rPr lang="en-US" sz="3310" spc="33">
                <a:solidFill>
                  <a:srgbClr val="FFFFFF"/>
                </a:solidFill>
                <a:latin typeface="Canva Sans Bold"/>
              </a:rPr>
              <a:t>04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158856" y="7730129"/>
            <a:ext cx="2584510" cy="80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 spc="23">
                <a:solidFill>
                  <a:srgbClr val="000000"/>
                </a:solidFill>
                <a:latin typeface="Alegreya Bold"/>
              </a:rPr>
              <a:t>Competitive Landscape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46574" y="8738158"/>
            <a:ext cx="2584510" cy="81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2"/>
              </a:lnSpc>
            </a:pPr>
            <a:r>
              <a:rPr lang="en-US" sz="1158" spc="11">
                <a:solidFill>
                  <a:srgbClr val="FFFFFF"/>
                </a:solidFill>
                <a:latin typeface="Canva Sans"/>
              </a:rPr>
              <a:t>The online retail market is highly competitive, requiring innovative solutions to stand out.</a:t>
            </a:r>
          </a:p>
          <a:p>
            <a:pPr algn="ctr">
              <a:lnSpc>
                <a:spcPts val="1622"/>
              </a:lnSpc>
            </a:pP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0996678" y="8812553"/>
            <a:ext cx="1103233" cy="1103233"/>
          </a:xfrm>
          <a:custGeom>
            <a:avLst/>
            <a:gdLst/>
            <a:ahLst/>
            <a:cxnLst/>
            <a:rect r="r" b="b" t="t" l="l"/>
            <a:pathLst>
              <a:path h="1103233" w="1103233">
                <a:moveTo>
                  <a:pt x="0" y="0"/>
                </a:moveTo>
                <a:lnTo>
                  <a:pt x="1103233" y="0"/>
                </a:lnTo>
                <a:lnTo>
                  <a:pt x="1103233" y="1103233"/>
                </a:lnTo>
                <a:lnTo>
                  <a:pt x="0" y="110323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936616" y="5979675"/>
            <a:ext cx="3223357" cy="3223357"/>
          </a:xfrm>
          <a:custGeom>
            <a:avLst/>
            <a:gdLst/>
            <a:ahLst/>
            <a:cxnLst/>
            <a:rect r="r" b="b" t="t" l="l"/>
            <a:pathLst>
              <a:path h="3223357" w="3223357">
                <a:moveTo>
                  <a:pt x="0" y="0"/>
                </a:moveTo>
                <a:lnTo>
                  <a:pt x="3223357" y="0"/>
                </a:lnTo>
                <a:lnTo>
                  <a:pt x="3223357" y="3223357"/>
                </a:lnTo>
                <a:lnTo>
                  <a:pt x="0" y="322335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1072358" y="8897665"/>
            <a:ext cx="951874" cy="951874"/>
          </a:xfrm>
          <a:custGeom>
            <a:avLst/>
            <a:gdLst/>
            <a:ahLst/>
            <a:cxnLst/>
            <a:rect r="r" b="b" t="t" l="l"/>
            <a:pathLst>
              <a:path h="951874" w="951874">
                <a:moveTo>
                  <a:pt x="0" y="0"/>
                </a:moveTo>
                <a:lnTo>
                  <a:pt x="951874" y="0"/>
                </a:lnTo>
                <a:lnTo>
                  <a:pt x="951874" y="951874"/>
                </a:lnTo>
                <a:lnTo>
                  <a:pt x="0" y="95187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394365" y="6900643"/>
            <a:ext cx="2307860" cy="81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 spc="23">
                <a:solidFill>
                  <a:srgbClr val="000000"/>
                </a:solidFill>
                <a:latin typeface="Alegreya Bold"/>
              </a:rPr>
              <a:t>Engagement Challenges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281752" y="7792329"/>
            <a:ext cx="2545365" cy="102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2"/>
              </a:lnSpc>
            </a:pPr>
            <a:r>
              <a:rPr lang="en-US" sz="1458" spc="14">
                <a:solidFill>
                  <a:srgbClr val="FFFFFF"/>
                </a:solidFill>
                <a:latin typeface="Canva Sans"/>
              </a:rPr>
              <a:t>Traditional marketing strategies struggle to resonate with digitally-native, younger audiences.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987246" y="9029764"/>
            <a:ext cx="1122097" cy="56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4"/>
              </a:lnSpc>
            </a:pPr>
            <a:r>
              <a:rPr lang="en-US" sz="3310" spc="33">
                <a:solidFill>
                  <a:srgbClr val="FFFFFF"/>
                </a:solidFill>
                <a:latin typeface="Canva Sans Bold"/>
              </a:rPr>
              <a:t>03</a:t>
            </a:r>
          </a:p>
        </p:txBody>
      </p:sp>
      <p:sp>
        <p:nvSpPr>
          <p:cNvPr name="Freeform 44" id="44"/>
          <p:cNvSpPr/>
          <p:nvPr/>
        </p:nvSpPr>
        <p:spPr>
          <a:xfrm flipH="true" flipV="false" rot="-15335">
            <a:off x="11331660" y="6269485"/>
            <a:ext cx="433271" cy="487319"/>
          </a:xfrm>
          <a:custGeom>
            <a:avLst/>
            <a:gdLst/>
            <a:ahLst/>
            <a:cxnLst/>
            <a:rect r="r" b="b" t="t" l="l"/>
            <a:pathLst>
              <a:path h="487319" w="433271">
                <a:moveTo>
                  <a:pt x="433270" y="0"/>
                </a:moveTo>
                <a:lnTo>
                  <a:pt x="0" y="0"/>
                </a:lnTo>
                <a:lnTo>
                  <a:pt x="0" y="487319"/>
                </a:lnTo>
                <a:lnTo>
                  <a:pt x="433270" y="487319"/>
                </a:lnTo>
                <a:lnTo>
                  <a:pt x="43327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165749" y="7180500"/>
            <a:ext cx="641102" cy="532697"/>
          </a:xfrm>
          <a:custGeom>
            <a:avLst/>
            <a:gdLst/>
            <a:ahLst/>
            <a:cxnLst/>
            <a:rect r="r" b="b" t="t" l="l"/>
            <a:pathLst>
              <a:path h="532697" w="641102">
                <a:moveTo>
                  <a:pt x="0" y="0"/>
                </a:moveTo>
                <a:lnTo>
                  <a:pt x="641101" y="0"/>
                </a:lnTo>
                <a:lnTo>
                  <a:pt x="641101" y="532697"/>
                </a:lnTo>
                <a:lnTo>
                  <a:pt x="0" y="53269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7062790" y="9840302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1" y="0"/>
                </a:lnTo>
                <a:lnTo>
                  <a:pt x="1205361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 l="0" t="0" r="0" b="-3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9162397">
            <a:off x="-1001640" y="8887504"/>
            <a:ext cx="2571832" cy="2571832"/>
          </a:xfrm>
          <a:custGeom>
            <a:avLst/>
            <a:gdLst/>
            <a:ahLst/>
            <a:cxnLst/>
            <a:rect r="r" b="b" t="t" l="l"/>
            <a:pathLst>
              <a:path h="2571832" w="2571832">
                <a:moveTo>
                  <a:pt x="0" y="0"/>
                </a:moveTo>
                <a:lnTo>
                  <a:pt x="2571832" y="0"/>
                </a:lnTo>
                <a:lnTo>
                  <a:pt x="2571832" y="2571832"/>
                </a:lnTo>
                <a:lnTo>
                  <a:pt x="0" y="2571832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15" y="9688957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1" y="0"/>
                </a:lnTo>
                <a:lnTo>
                  <a:pt x="1205361" y="446699"/>
                </a:lnTo>
                <a:lnTo>
                  <a:pt x="0" y="446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8137" y="6260639"/>
            <a:ext cx="8114362" cy="3428318"/>
          </a:xfrm>
          <a:custGeom>
            <a:avLst/>
            <a:gdLst/>
            <a:ahLst/>
            <a:cxnLst/>
            <a:rect r="r" b="b" t="t" l="l"/>
            <a:pathLst>
              <a:path h="3428318" w="8114362">
                <a:moveTo>
                  <a:pt x="0" y="0"/>
                </a:moveTo>
                <a:lnTo>
                  <a:pt x="8114362" y="0"/>
                </a:lnTo>
                <a:lnTo>
                  <a:pt x="8114362" y="3428318"/>
                </a:lnTo>
                <a:lnTo>
                  <a:pt x="0" y="3428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65882" y="401467"/>
            <a:ext cx="4616858" cy="5597977"/>
          </a:xfrm>
          <a:custGeom>
            <a:avLst/>
            <a:gdLst/>
            <a:ahLst/>
            <a:cxnLst/>
            <a:rect r="r" b="b" t="t" l="l"/>
            <a:pathLst>
              <a:path h="5597977" w="4616858">
                <a:moveTo>
                  <a:pt x="0" y="0"/>
                </a:moveTo>
                <a:lnTo>
                  <a:pt x="4616858" y="0"/>
                </a:lnTo>
                <a:lnTo>
                  <a:pt x="4616858" y="5597977"/>
                </a:lnTo>
                <a:lnTo>
                  <a:pt x="0" y="55979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10" t="0" r="-2471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685230" y="7046435"/>
            <a:ext cx="732776" cy="389145"/>
            <a:chOff x="0" y="0"/>
            <a:chExt cx="817880" cy="434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8260"/>
              <a:ext cx="732790" cy="344170"/>
            </a:xfrm>
            <a:custGeom>
              <a:avLst/>
              <a:gdLst/>
              <a:ahLst/>
              <a:cxnLst/>
              <a:rect r="r" b="b" t="t" l="l"/>
              <a:pathLst>
                <a:path h="344170" w="732790">
                  <a:moveTo>
                    <a:pt x="193040" y="140970"/>
                  </a:moveTo>
                  <a:cubicBezTo>
                    <a:pt x="637540" y="153670"/>
                    <a:pt x="609600" y="182880"/>
                    <a:pt x="588010" y="203200"/>
                  </a:cubicBezTo>
                  <a:cubicBezTo>
                    <a:pt x="553720" y="233680"/>
                    <a:pt x="488950" y="265430"/>
                    <a:pt x="430530" y="287020"/>
                  </a:cubicBezTo>
                  <a:cubicBezTo>
                    <a:pt x="360680" y="312420"/>
                    <a:pt x="255270" y="330200"/>
                    <a:pt x="195580" y="335280"/>
                  </a:cubicBezTo>
                  <a:cubicBezTo>
                    <a:pt x="161290" y="339090"/>
                    <a:pt x="137160" y="344170"/>
                    <a:pt x="110490" y="334010"/>
                  </a:cubicBezTo>
                  <a:cubicBezTo>
                    <a:pt x="82550" y="323850"/>
                    <a:pt x="52070" y="292100"/>
                    <a:pt x="35560" y="267970"/>
                  </a:cubicBezTo>
                  <a:cubicBezTo>
                    <a:pt x="20320" y="245110"/>
                    <a:pt x="8890" y="218440"/>
                    <a:pt x="7620" y="194310"/>
                  </a:cubicBezTo>
                  <a:cubicBezTo>
                    <a:pt x="6350" y="175260"/>
                    <a:pt x="11430" y="152400"/>
                    <a:pt x="21590" y="137160"/>
                  </a:cubicBezTo>
                  <a:cubicBezTo>
                    <a:pt x="31750" y="121920"/>
                    <a:pt x="52070" y="107950"/>
                    <a:pt x="69850" y="104140"/>
                  </a:cubicBezTo>
                  <a:cubicBezTo>
                    <a:pt x="87630" y="99060"/>
                    <a:pt x="111760" y="102870"/>
                    <a:pt x="128270" y="110490"/>
                  </a:cubicBezTo>
                  <a:cubicBezTo>
                    <a:pt x="144780" y="119380"/>
                    <a:pt x="170180" y="151130"/>
                    <a:pt x="167640" y="154940"/>
                  </a:cubicBezTo>
                  <a:cubicBezTo>
                    <a:pt x="162560" y="161290"/>
                    <a:pt x="57150" y="132080"/>
                    <a:pt x="52070" y="109220"/>
                  </a:cubicBezTo>
                  <a:cubicBezTo>
                    <a:pt x="46990" y="83820"/>
                    <a:pt x="128270" y="20320"/>
                    <a:pt x="160020" y="7620"/>
                  </a:cubicBezTo>
                  <a:cubicBezTo>
                    <a:pt x="180340" y="0"/>
                    <a:pt x="198120" y="1270"/>
                    <a:pt x="214630" y="6350"/>
                  </a:cubicBezTo>
                  <a:cubicBezTo>
                    <a:pt x="229870" y="11430"/>
                    <a:pt x="247650" y="25400"/>
                    <a:pt x="256540" y="39370"/>
                  </a:cubicBezTo>
                  <a:cubicBezTo>
                    <a:pt x="266700" y="53340"/>
                    <a:pt x="271780" y="73660"/>
                    <a:pt x="271780" y="90170"/>
                  </a:cubicBezTo>
                  <a:cubicBezTo>
                    <a:pt x="270510" y="106680"/>
                    <a:pt x="264160" y="127000"/>
                    <a:pt x="252730" y="139700"/>
                  </a:cubicBezTo>
                  <a:cubicBezTo>
                    <a:pt x="237490" y="156210"/>
                    <a:pt x="201930" y="171450"/>
                    <a:pt x="179070" y="170180"/>
                  </a:cubicBezTo>
                  <a:cubicBezTo>
                    <a:pt x="156210" y="167640"/>
                    <a:pt x="125730" y="146050"/>
                    <a:pt x="114300" y="125730"/>
                  </a:cubicBezTo>
                  <a:cubicBezTo>
                    <a:pt x="102870" y="105410"/>
                    <a:pt x="102870" y="68580"/>
                    <a:pt x="113030" y="46990"/>
                  </a:cubicBezTo>
                  <a:cubicBezTo>
                    <a:pt x="124460" y="26670"/>
                    <a:pt x="154940" y="6350"/>
                    <a:pt x="177800" y="2540"/>
                  </a:cubicBezTo>
                  <a:cubicBezTo>
                    <a:pt x="200660" y="0"/>
                    <a:pt x="236220" y="16510"/>
                    <a:pt x="251460" y="31750"/>
                  </a:cubicBezTo>
                  <a:cubicBezTo>
                    <a:pt x="264160" y="44450"/>
                    <a:pt x="270510" y="64770"/>
                    <a:pt x="271780" y="81280"/>
                  </a:cubicBezTo>
                  <a:cubicBezTo>
                    <a:pt x="273050" y="97790"/>
                    <a:pt x="267970" y="114300"/>
                    <a:pt x="257810" y="133350"/>
                  </a:cubicBezTo>
                  <a:cubicBezTo>
                    <a:pt x="238760" y="165100"/>
                    <a:pt x="190500" y="231140"/>
                    <a:pt x="148590" y="243840"/>
                  </a:cubicBezTo>
                  <a:cubicBezTo>
                    <a:pt x="109220" y="256540"/>
                    <a:pt x="29210" y="238760"/>
                    <a:pt x="12700" y="214630"/>
                  </a:cubicBezTo>
                  <a:cubicBezTo>
                    <a:pt x="0" y="196850"/>
                    <a:pt x="10160" y="156210"/>
                    <a:pt x="21590" y="137160"/>
                  </a:cubicBezTo>
                  <a:cubicBezTo>
                    <a:pt x="31750" y="120650"/>
                    <a:pt x="50800" y="107950"/>
                    <a:pt x="69850" y="104140"/>
                  </a:cubicBezTo>
                  <a:cubicBezTo>
                    <a:pt x="91440" y="100330"/>
                    <a:pt x="128270" y="110490"/>
                    <a:pt x="144780" y="121920"/>
                  </a:cubicBezTo>
                  <a:cubicBezTo>
                    <a:pt x="156210" y="130810"/>
                    <a:pt x="168910" y="144780"/>
                    <a:pt x="167640" y="154940"/>
                  </a:cubicBezTo>
                  <a:cubicBezTo>
                    <a:pt x="166370" y="163830"/>
                    <a:pt x="140970" y="173990"/>
                    <a:pt x="143510" y="177800"/>
                  </a:cubicBezTo>
                  <a:cubicBezTo>
                    <a:pt x="148590" y="187960"/>
                    <a:pt x="290830" y="168910"/>
                    <a:pt x="339090" y="151130"/>
                  </a:cubicBezTo>
                  <a:cubicBezTo>
                    <a:pt x="370840" y="139700"/>
                    <a:pt x="382270" y="119380"/>
                    <a:pt x="411480" y="104140"/>
                  </a:cubicBezTo>
                  <a:cubicBezTo>
                    <a:pt x="453390" y="85090"/>
                    <a:pt x="520700" y="50800"/>
                    <a:pt x="568960" y="53340"/>
                  </a:cubicBezTo>
                  <a:cubicBezTo>
                    <a:pt x="610870" y="54610"/>
                    <a:pt x="662940" y="74930"/>
                    <a:pt x="688340" y="104140"/>
                  </a:cubicBezTo>
                  <a:cubicBezTo>
                    <a:pt x="713740" y="133350"/>
                    <a:pt x="732790" y="190500"/>
                    <a:pt x="722630" y="222250"/>
                  </a:cubicBezTo>
                  <a:cubicBezTo>
                    <a:pt x="712470" y="255270"/>
                    <a:pt x="676910" y="281940"/>
                    <a:pt x="629920" y="298450"/>
                  </a:cubicBezTo>
                  <a:cubicBezTo>
                    <a:pt x="538480" y="331470"/>
                    <a:pt x="246380" y="317500"/>
                    <a:pt x="175260" y="294640"/>
                  </a:cubicBezTo>
                  <a:cubicBezTo>
                    <a:pt x="149860" y="287020"/>
                    <a:pt x="138430" y="276860"/>
                    <a:pt x="129540" y="262890"/>
                  </a:cubicBezTo>
                  <a:cubicBezTo>
                    <a:pt x="119380" y="248920"/>
                    <a:pt x="114300" y="226060"/>
                    <a:pt x="115570" y="209550"/>
                  </a:cubicBezTo>
                  <a:cubicBezTo>
                    <a:pt x="118110" y="193040"/>
                    <a:pt x="128270" y="172720"/>
                    <a:pt x="142240" y="161290"/>
                  </a:cubicBezTo>
                  <a:cubicBezTo>
                    <a:pt x="154940" y="149860"/>
                    <a:pt x="193040" y="140970"/>
                    <a:pt x="193040" y="140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5228327" y="8133471"/>
            <a:ext cx="225295" cy="220743"/>
            <a:chOff x="0" y="0"/>
            <a:chExt cx="251460" cy="2463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7950" y="146050"/>
                  </a:cubicBezTo>
                  <a:cubicBezTo>
                    <a:pt x="9144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6350"/>
                    <a:pt x="5080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5215811" y="8053822"/>
            <a:ext cx="316323" cy="294703"/>
            <a:chOff x="0" y="0"/>
            <a:chExt cx="353060" cy="3289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9530"/>
              <a:ext cx="255270" cy="229870"/>
            </a:xfrm>
            <a:custGeom>
              <a:avLst/>
              <a:gdLst/>
              <a:ahLst/>
              <a:cxnLst/>
              <a:rect r="r" b="b" t="t" l="l"/>
              <a:pathLst>
                <a:path h="229870" w="255270">
                  <a:moveTo>
                    <a:pt x="167640" y="162560"/>
                  </a:moveTo>
                  <a:cubicBezTo>
                    <a:pt x="113030" y="154940"/>
                    <a:pt x="154940" y="144780"/>
                    <a:pt x="160020" y="149860"/>
                  </a:cubicBezTo>
                  <a:cubicBezTo>
                    <a:pt x="163830" y="153670"/>
                    <a:pt x="160020" y="166370"/>
                    <a:pt x="156210" y="175260"/>
                  </a:cubicBezTo>
                  <a:cubicBezTo>
                    <a:pt x="149860" y="187960"/>
                    <a:pt x="138430" y="207010"/>
                    <a:pt x="124460" y="215900"/>
                  </a:cubicBezTo>
                  <a:cubicBezTo>
                    <a:pt x="111760" y="224790"/>
                    <a:pt x="91440" y="229870"/>
                    <a:pt x="76200" y="228600"/>
                  </a:cubicBezTo>
                  <a:cubicBezTo>
                    <a:pt x="59690" y="227330"/>
                    <a:pt x="40640" y="219710"/>
                    <a:pt x="27940" y="209550"/>
                  </a:cubicBezTo>
                  <a:cubicBezTo>
                    <a:pt x="16510" y="199390"/>
                    <a:pt x="5080" y="182880"/>
                    <a:pt x="2540" y="165100"/>
                  </a:cubicBezTo>
                  <a:cubicBezTo>
                    <a:pt x="0" y="144780"/>
                    <a:pt x="7620" y="109220"/>
                    <a:pt x="22860" y="93980"/>
                  </a:cubicBezTo>
                  <a:cubicBezTo>
                    <a:pt x="38100" y="78740"/>
                    <a:pt x="72390" y="67310"/>
                    <a:pt x="93980" y="71120"/>
                  </a:cubicBezTo>
                  <a:cubicBezTo>
                    <a:pt x="115570" y="74930"/>
                    <a:pt x="143510" y="96520"/>
                    <a:pt x="153670" y="116840"/>
                  </a:cubicBezTo>
                  <a:cubicBezTo>
                    <a:pt x="162560" y="135890"/>
                    <a:pt x="157480" y="172720"/>
                    <a:pt x="148590" y="190500"/>
                  </a:cubicBezTo>
                  <a:cubicBezTo>
                    <a:pt x="140970" y="205740"/>
                    <a:pt x="124460" y="217170"/>
                    <a:pt x="109220" y="223520"/>
                  </a:cubicBezTo>
                  <a:cubicBezTo>
                    <a:pt x="93980" y="228600"/>
                    <a:pt x="73660" y="229870"/>
                    <a:pt x="58420" y="226060"/>
                  </a:cubicBezTo>
                  <a:cubicBezTo>
                    <a:pt x="43180" y="220980"/>
                    <a:pt x="26670" y="209550"/>
                    <a:pt x="16510" y="196850"/>
                  </a:cubicBezTo>
                  <a:cubicBezTo>
                    <a:pt x="7620" y="184150"/>
                    <a:pt x="1270" y="167640"/>
                    <a:pt x="1270" y="148590"/>
                  </a:cubicBezTo>
                  <a:cubicBezTo>
                    <a:pt x="1270" y="118110"/>
                    <a:pt x="12700" y="55880"/>
                    <a:pt x="36830" y="31750"/>
                  </a:cubicBezTo>
                  <a:cubicBezTo>
                    <a:pt x="58420" y="10160"/>
                    <a:pt x="99060" y="3810"/>
                    <a:pt x="129540" y="1270"/>
                  </a:cubicBezTo>
                  <a:cubicBezTo>
                    <a:pt x="160020" y="0"/>
                    <a:pt x="198120" y="7620"/>
                    <a:pt x="219710" y="21590"/>
                  </a:cubicBezTo>
                  <a:cubicBezTo>
                    <a:pt x="236220" y="31750"/>
                    <a:pt x="247650" y="48260"/>
                    <a:pt x="251460" y="66040"/>
                  </a:cubicBezTo>
                  <a:cubicBezTo>
                    <a:pt x="255270" y="86360"/>
                    <a:pt x="248920" y="120650"/>
                    <a:pt x="234950" y="135890"/>
                  </a:cubicBezTo>
                  <a:cubicBezTo>
                    <a:pt x="220980" y="152400"/>
                    <a:pt x="167640" y="162560"/>
                    <a:pt x="167640" y="1625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5295460" y="8119817"/>
            <a:ext cx="232122" cy="228708"/>
            <a:chOff x="0" y="0"/>
            <a:chExt cx="259080" cy="2552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8260"/>
              <a:ext cx="162560" cy="157480"/>
            </a:xfrm>
            <a:custGeom>
              <a:avLst/>
              <a:gdLst/>
              <a:ahLst/>
              <a:cxnLst/>
              <a:rect r="r" b="b" t="t" l="l"/>
              <a:pathLst>
                <a:path h="157480" w="162560">
                  <a:moveTo>
                    <a:pt x="78740" y="156210"/>
                  </a:moveTo>
                  <a:cubicBezTo>
                    <a:pt x="3810" y="105410"/>
                    <a:pt x="0" y="71120"/>
                    <a:pt x="8890" y="50800"/>
                  </a:cubicBezTo>
                  <a:cubicBezTo>
                    <a:pt x="16510" y="31750"/>
                    <a:pt x="41910" y="8890"/>
                    <a:pt x="63500" y="5080"/>
                  </a:cubicBezTo>
                  <a:cubicBezTo>
                    <a:pt x="83820" y="0"/>
                    <a:pt x="116840" y="8890"/>
                    <a:pt x="132080" y="24130"/>
                  </a:cubicBezTo>
                  <a:cubicBezTo>
                    <a:pt x="147320" y="38100"/>
                    <a:pt x="158750" y="71120"/>
                    <a:pt x="154940" y="91440"/>
                  </a:cubicBezTo>
                  <a:cubicBezTo>
                    <a:pt x="151130" y="113030"/>
                    <a:pt x="130810" y="139700"/>
                    <a:pt x="111760" y="148590"/>
                  </a:cubicBezTo>
                  <a:cubicBezTo>
                    <a:pt x="92710" y="157480"/>
                    <a:pt x="58420" y="156210"/>
                    <a:pt x="39370" y="144780"/>
                  </a:cubicBezTo>
                  <a:cubicBezTo>
                    <a:pt x="21590" y="134620"/>
                    <a:pt x="5080" y="102870"/>
                    <a:pt x="2540" y="83820"/>
                  </a:cubicBezTo>
                  <a:cubicBezTo>
                    <a:pt x="1270" y="67310"/>
                    <a:pt x="6350" y="49530"/>
                    <a:pt x="16510" y="36830"/>
                  </a:cubicBezTo>
                  <a:cubicBezTo>
                    <a:pt x="27940" y="21590"/>
                    <a:pt x="58420" y="5080"/>
                    <a:pt x="78740" y="2540"/>
                  </a:cubicBezTo>
                  <a:cubicBezTo>
                    <a:pt x="96520" y="1270"/>
                    <a:pt x="118110" y="8890"/>
                    <a:pt x="130810" y="19050"/>
                  </a:cubicBezTo>
                  <a:cubicBezTo>
                    <a:pt x="144780" y="29210"/>
                    <a:pt x="156210" y="48260"/>
                    <a:pt x="160020" y="64770"/>
                  </a:cubicBezTo>
                  <a:cubicBezTo>
                    <a:pt x="162560" y="81280"/>
                    <a:pt x="160020" y="104140"/>
                    <a:pt x="151130" y="118110"/>
                  </a:cubicBezTo>
                  <a:cubicBezTo>
                    <a:pt x="139700" y="134620"/>
                    <a:pt x="90170" y="156210"/>
                    <a:pt x="90170" y="156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6272594" y="8223446"/>
            <a:ext cx="492247" cy="71622"/>
            <a:chOff x="0" y="0"/>
            <a:chExt cx="108527" cy="157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8527" cy="15791"/>
            </a:xfrm>
            <a:custGeom>
              <a:avLst/>
              <a:gdLst/>
              <a:ahLst/>
              <a:cxnLst/>
              <a:rect r="r" b="b" t="t" l="l"/>
              <a:pathLst>
                <a:path h="15791" w="108527">
                  <a:moveTo>
                    <a:pt x="7895" y="0"/>
                  </a:moveTo>
                  <a:lnTo>
                    <a:pt x="100631" y="0"/>
                  </a:lnTo>
                  <a:cubicBezTo>
                    <a:pt x="102725" y="0"/>
                    <a:pt x="104734" y="832"/>
                    <a:pt x="106214" y="2312"/>
                  </a:cubicBezTo>
                  <a:cubicBezTo>
                    <a:pt x="107695" y="3793"/>
                    <a:pt x="108527" y="5801"/>
                    <a:pt x="108527" y="7895"/>
                  </a:cubicBezTo>
                  <a:lnTo>
                    <a:pt x="108527" y="7895"/>
                  </a:lnTo>
                  <a:cubicBezTo>
                    <a:pt x="108527" y="12256"/>
                    <a:pt x="104992" y="15791"/>
                    <a:pt x="100631" y="15791"/>
                  </a:cubicBezTo>
                  <a:lnTo>
                    <a:pt x="7895" y="15791"/>
                  </a:lnTo>
                  <a:cubicBezTo>
                    <a:pt x="3535" y="15791"/>
                    <a:pt x="0" y="12256"/>
                    <a:pt x="0" y="7895"/>
                  </a:cubicBezTo>
                  <a:lnTo>
                    <a:pt x="0" y="7895"/>
                  </a:lnTo>
                  <a:cubicBezTo>
                    <a:pt x="0" y="3535"/>
                    <a:pt x="3535" y="0"/>
                    <a:pt x="78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8527" cy="5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2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418006" y="7862663"/>
            <a:ext cx="386869" cy="153610"/>
            <a:chOff x="0" y="0"/>
            <a:chExt cx="431800" cy="1714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33020"/>
              <a:ext cx="331470" cy="101600"/>
            </a:xfrm>
            <a:custGeom>
              <a:avLst/>
              <a:gdLst/>
              <a:ahLst/>
              <a:cxnLst/>
              <a:rect r="r" b="b" t="t" l="l"/>
              <a:pathLst>
                <a:path h="101600" w="331470">
                  <a:moveTo>
                    <a:pt x="69850" y="34290"/>
                  </a:moveTo>
                  <a:cubicBezTo>
                    <a:pt x="294640" y="39370"/>
                    <a:pt x="299720" y="44450"/>
                    <a:pt x="302260" y="50800"/>
                  </a:cubicBezTo>
                  <a:cubicBezTo>
                    <a:pt x="304800" y="57150"/>
                    <a:pt x="303530" y="68580"/>
                    <a:pt x="298450" y="74930"/>
                  </a:cubicBezTo>
                  <a:cubicBezTo>
                    <a:pt x="290830" y="82550"/>
                    <a:pt x="271780" y="85090"/>
                    <a:pt x="248920" y="87630"/>
                  </a:cubicBezTo>
                  <a:cubicBezTo>
                    <a:pt x="200660" y="93980"/>
                    <a:pt x="58420" y="101600"/>
                    <a:pt x="24130" y="85090"/>
                  </a:cubicBezTo>
                  <a:cubicBezTo>
                    <a:pt x="10160" y="78740"/>
                    <a:pt x="2540" y="67310"/>
                    <a:pt x="1270" y="58420"/>
                  </a:cubicBezTo>
                  <a:cubicBezTo>
                    <a:pt x="0" y="49530"/>
                    <a:pt x="2540" y="38100"/>
                    <a:pt x="12700" y="31750"/>
                  </a:cubicBezTo>
                  <a:cubicBezTo>
                    <a:pt x="45720" y="7620"/>
                    <a:pt x="273050" y="0"/>
                    <a:pt x="312420" y="19050"/>
                  </a:cubicBezTo>
                  <a:cubicBezTo>
                    <a:pt x="325120" y="24130"/>
                    <a:pt x="331470" y="35560"/>
                    <a:pt x="331470" y="43180"/>
                  </a:cubicBezTo>
                  <a:cubicBezTo>
                    <a:pt x="331470" y="50800"/>
                    <a:pt x="320040" y="64770"/>
                    <a:pt x="312420" y="67310"/>
                  </a:cubicBezTo>
                  <a:cubicBezTo>
                    <a:pt x="306070" y="69850"/>
                    <a:pt x="294640" y="67310"/>
                    <a:pt x="289560" y="62230"/>
                  </a:cubicBezTo>
                  <a:cubicBezTo>
                    <a:pt x="284480" y="58420"/>
                    <a:pt x="278130" y="46990"/>
                    <a:pt x="280670" y="40640"/>
                  </a:cubicBezTo>
                  <a:cubicBezTo>
                    <a:pt x="283210" y="31750"/>
                    <a:pt x="300990" y="17780"/>
                    <a:pt x="309880" y="17780"/>
                  </a:cubicBezTo>
                  <a:cubicBezTo>
                    <a:pt x="317500" y="19050"/>
                    <a:pt x="330200" y="33020"/>
                    <a:pt x="331470" y="40640"/>
                  </a:cubicBezTo>
                  <a:cubicBezTo>
                    <a:pt x="331470" y="49530"/>
                    <a:pt x="321310" y="62230"/>
                    <a:pt x="307340" y="68580"/>
                  </a:cubicBezTo>
                  <a:cubicBezTo>
                    <a:pt x="266700" y="86360"/>
                    <a:pt x="46990" y="86360"/>
                    <a:pt x="38100" y="66040"/>
                  </a:cubicBezTo>
                  <a:cubicBezTo>
                    <a:pt x="34290" y="59690"/>
                    <a:pt x="46990" y="44450"/>
                    <a:pt x="62230" y="36830"/>
                  </a:cubicBezTo>
                  <a:cubicBezTo>
                    <a:pt x="96520" y="20320"/>
                    <a:pt x="243840" y="17780"/>
                    <a:pt x="278130" y="34290"/>
                  </a:cubicBezTo>
                  <a:cubicBezTo>
                    <a:pt x="293370" y="40640"/>
                    <a:pt x="303530" y="54610"/>
                    <a:pt x="303530" y="63500"/>
                  </a:cubicBezTo>
                  <a:cubicBezTo>
                    <a:pt x="302260" y="71120"/>
                    <a:pt x="292100" y="80010"/>
                    <a:pt x="276860" y="85090"/>
                  </a:cubicBezTo>
                  <a:cubicBezTo>
                    <a:pt x="242570" y="97790"/>
                    <a:pt x="99060" y="100330"/>
                    <a:pt x="67310" y="85090"/>
                  </a:cubicBezTo>
                  <a:cubicBezTo>
                    <a:pt x="54610" y="78740"/>
                    <a:pt x="45720" y="66040"/>
                    <a:pt x="46990" y="58420"/>
                  </a:cubicBezTo>
                  <a:cubicBezTo>
                    <a:pt x="46990" y="49530"/>
                    <a:pt x="69850" y="34290"/>
                    <a:pt x="69850" y="342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6090493" y="7606258"/>
            <a:ext cx="290152" cy="166126"/>
            <a:chOff x="0" y="0"/>
            <a:chExt cx="323850" cy="1854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9530" y="48260"/>
              <a:ext cx="223520" cy="96520"/>
            </a:xfrm>
            <a:custGeom>
              <a:avLst/>
              <a:gdLst/>
              <a:ahLst/>
              <a:cxnLst/>
              <a:rect r="r" b="b" t="t" l="l"/>
              <a:pathLst>
                <a:path h="96520" w="223520">
                  <a:moveTo>
                    <a:pt x="194310" y="55880"/>
                  </a:moveTo>
                  <a:cubicBezTo>
                    <a:pt x="116840" y="90170"/>
                    <a:pt x="67310" y="85090"/>
                    <a:pt x="48260" y="76200"/>
                  </a:cubicBezTo>
                  <a:cubicBezTo>
                    <a:pt x="38100" y="71120"/>
                    <a:pt x="31750" y="60960"/>
                    <a:pt x="30480" y="53340"/>
                  </a:cubicBezTo>
                  <a:cubicBezTo>
                    <a:pt x="29210" y="46990"/>
                    <a:pt x="31750" y="38100"/>
                    <a:pt x="39370" y="31750"/>
                  </a:cubicBezTo>
                  <a:cubicBezTo>
                    <a:pt x="54610" y="19050"/>
                    <a:pt x="116840" y="10160"/>
                    <a:pt x="140970" y="6350"/>
                  </a:cubicBezTo>
                  <a:cubicBezTo>
                    <a:pt x="153670" y="5080"/>
                    <a:pt x="161290" y="1270"/>
                    <a:pt x="170180" y="5080"/>
                  </a:cubicBezTo>
                  <a:cubicBezTo>
                    <a:pt x="184150" y="10160"/>
                    <a:pt x="210820" y="31750"/>
                    <a:pt x="209550" y="43180"/>
                  </a:cubicBezTo>
                  <a:cubicBezTo>
                    <a:pt x="208280" y="54610"/>
                    <a:pt x="180340" y="68580"/>
                    <a:pt x="158750" y="73660"/>
                  </a:cubicBezTo>
                  <a:cubicBezTo>
                    <a:pt x="125730" y="82550"/>
                    <a:pt x="49530" y="74930"/>
                    <a:pt x="24130" y="62230"/>
                  </a:cubicBezTo>
                  <a:cubicBezTo>
                    <a:pt x="11430" y="57150"/>
                    <a:pt x="1270" y="46990"/>
                    <a:pt x="1270" y="38100"/>
                  </a:cubicBezTo>
                  <a:cubicBezTo>
                    <a:pt x="0" y="30480"/>
                    <a:pt x="6350" y="20320"/>
                    <a:pt x="16510" y="13970"/>
                  </a:cubicBezTo>
                  <a:cubicBezTo>
                    <a:pt x="39370" y="0"/>
                    <a:pt x="128270" y="1270"/>
                    <a:pt x="162560" y="2540"/>
                  </a:cubicBezTo>
                  <a:cubicBezTo>
                    <a:pt x="181610" y="3810"/>
                    <a:pt x="195580" y="5080"/>
                    <a:pt x="207010" y="11430"/>
                  </a:cubicBezTo>
                  <a:cubicBezTo>
                    <a:pt x="214630" y="15240"/>
                    <a:pt x="220980" y="21590"/>
                    <a:pt x="222250" y="29210"/>
                  </a:cubicBezTo>
                  <a:cubicBezTo>
                    <a:pt x="223520" y="36830"/>
                    <a:pt x="218440" y="50800"/>
                    <a:pt x="212090" y="55880"/>
                  </a:cubicBezTo>
                  <a:cubicBezTo>
                    <a:pt x="207010" y="60960"/>
                    <a:pt x="189230" y="59690"/>
                    <a:pt x="189230" y="59690"/>
                  </a:cubicBezTo>
                  <a:cubicBezTo>
                    <a:pt x="189230" y="58420"/>
                    <a:pt x="217170" y="49530"/>
                    <a:pt x="217170" y="52070"/>
                  </a:cubicBezTo>
                  <a:cubicBezTo>
                    <a:pt x="218440" y="53340"/>
                    <a:pt x="205740" y="64770"/>
                    <a:pt x="193040" y="68580"/>
                  </a:cubicBezTo>
                  <a:cubicBezTo>
                    <a:pt x="162560" y="80010"/>
                    <a:pt x="38100" y="96520"/>
                    <a:pt x="31750" y="86360"/>
                  </a:cubicBezTo>
                  <a:cubicBezTo>
                    <a:pt x="30480" y="83820"/>
                    <a:pt x="41910" y="76200"/>
                    <a:pt x="40640" y="72390"/>
                  </a:cubicBezTo>
                  <a:cubicBezTo>
                    <a:pt x="39370" y="68580"/>
                    <a:pt x="22860" y="67310"/>
                    <a:pt x="19050" y="62230"/>
                  </a:cubicBezTo>
                  <a:cubicBezTo>
                    <a:pt x="15240" y="54610"/>
                    <a:pt x="15240" y="39370"/>
                    <a:pt x="19050" y="33020"/>
                  </a:cubicBezTo>
                  <a:cubicBezTo>
                    <a:pt x="24130" y="26670"/>
                    <a:pt x="38100" y="20320"/>
                    <a:pt x="45720" y="22860"/>
                  </a:cubicBezTo>
                  <a:cubicBezTo>
                    <a:pt x="53340" y="24130"/>
                    <a:pt x="64770" y="38100"/>
                    <a:pt x="66040" y="45720"/>
                  </a:cubicBezTo>
                  <a:cubicBezTo>
                    <a:pt x="67310" y="52070"/>
                    <a:pt x="62230" y="63500"/>
                    <a:pt x="55880" y="67310"/>
                  </a:cubicBezTo>
                  <a:cubicBezTo>
                    <a:pt x="49530" y="72390"/>
                    <a:pt x="31750" y="72390"/>
                    <a:pt x="25400" y="67310"/>
                  </a:cubicBezTo>
                  <a:cubicBezTo>
                    <a:pt x="19050" y="63500"/>
                    <a:pt x="13970" y="53340"/>
                    <a:pt x="15240" y="45720"/>
                  </a:cubicBezTo>
                  <a:cubicBezTo>
                    <a:pt x="16510" y="38100"/>
                    <a:pt x="26670" y="25400"/>
                    <a:pt x="34290" y="22860"/>
                  </a:cubicBezTo>
                  <a:cubicBezTo>
                    <a:pt x="41910" y="20320"/>
                    <a:pt x="52070" y="24130"/>
                    <a:pt x="57150" y="29210"/>
                  </a:cubicBezTo>
                  <a:cubicBezTo>
                    <a:pt x="62230" y="33020"/>
                    <a:pt x="66040" y="44450"/>
                    <a:pt x="66040" y="50800"/>
                  </a:cubicBezTo>
                  <a:cubicBezTo>
                    <a:pt x="64770" y="58420"/>
                    <a:pt x="58420" y="67310"/>
                    <a:pt x="50800" y="69850"/>
                  </a:cubicBezTo>
                  <a:cubicBezTo>
                    <a:pt x="44450" y="73660"/>
                    <a:pt x="29210" y="71120"/>
                    <a:pt x="22860" y="66040"/>
                  </a:cubicBezTo>
                  <a:cubicBezTo>
                    <a:pt x="17780" y="62230"/>
                    <a:pt x="13970" y="50800"/>
                    <a:pt x="15240" y="44450"/>
                  </a:cubicBezTo>
                  <a:cubicBezTo>
                    <a:pt x="16510" y="36830"/>
                    <a:pt x="31750" y="21590"/>
                    <a:pt x="34290" y="22860"/>
                  </a:cubicBezTo>
                  <a:cubicBezTo>
                    <a:pt x="35560" y="22860"/>
                    <a:pt x="29210" y="33020"/>
                    <a:pt x="31750" y="35560"/>
                  </a:cubicBezTo>
                  <a:cubicBezTo>
                    <a:pt x="36830" y="41910"/>
                    <a:pt x="68580" y="38100"/>
                    <a:pt x="92710" y="35560"/>
                  </a:cubicBezTo>
                  <a:cubicBezTo>
                    <a:pt x="124460" y="31750"/>
                    <a:pt x="186690" y="5080"/>
                    <a:pt x="207010" y="11430"/>
                  </a:cubicBezTo>
                  <a:cubicBezTo>
                    <a:pt x="215900" y="13970"/>
                    <a:pt x="222250" y="21590"/>
                    <a:pt x="222250" y="29210"/>
                  </a:cubicBezTo>
                  <a:cubicBezTo>
                    <a:pt x="223520" y="38100"/>
                    <a:pt x="214630" y="53340"/>
                    <a:pt x="200660" y="60960"/>
                  </a:cubicBezTo>
                  <a:cubicBezTo>
                    <a:pt x="172720" y="76200"/>
                    <a:pt x="54610" y="72390"/>
                    <a:pt x="24130" y="62230"/>
                  </a:cubicBezTo>
                  <a:cubicBezTo>
                    <a:pt x="11430" y="58420"/>
                    <a:pt x="3810" y="52070"/>
                    <a:pt x="1270" y="44450"/>
                  </a:cubicBezTo>
                  <a:cubicBezTo>
                    <a:pt x="0" y="36830"/>
                    <a:pt x="5080" y="24130"/>
                    <a:pt x="10160" y="16510"/>
                  </a:cubicBezTo>
                  <a:cubicBezTo>
                    <a:pt x="16510" y="10160"/>
                    <a:pt x="25400" y="6350"/>
                    <a:pt x="38100" y="5080"/>
                  </a:cubicBezTo>
                  <a:cubicBezTo>
                    <a:pt x="64770" y="1270"/>
                    <a:pt x="144780" y="6350"/>
                    <a:pt x="163830" y="21590"/>
                  </a:cubicBezTo>
                  <a:cubicBezTo>
                    <a:pt x="175260" y="30480"/>
                    <a:pt x="181610" y="46990"/>
                    <a:pt x="176530" y="55880"/>
                  </a:cubicBezTo>
                  <a:cubicBezTo>
                    <a:pt x="167640" y="72390"/>
                    <a:pt x="71120" y="83820"/>
                    <a:pt x="48260" y="76200"/>
                  </a:cubicBezTo>
                  <a:cubicBezTo>
                    <a:pt x="38100" y="72390"/>
                    <a:pt x="30480" y="60960"/>
                    <a:pt x="30480" y="53340"/>
                  </a:cubicBezTo>
                  <a:cubicBezTo>
                    <a:pt x="29210" y="45720"/>
                    <a:pt x="39370" y="31750"/>
                    <a:pt x="49530" y="26670"/>
                  </a:cubicBezTo>
                  <a:cubicBezTo>
                    <a:pt x="68580" y="17780"/>
                    <a:pt x="119380" y="35560"/>
                    <a:pt x="144780" y="30480"/>
                  </a:cubicBezTo>
                  <a:cubicBezTo>
                    <a:pt x="161290" y="27940"/>
                    <a:pt x="175260" y="10160"/>
                    <a:pt x="185420" y="11430"/>
                  </a:cubicBezTo>
                  <a:cubicBezTo>
                    <a:pt x="193040" y="13970"/>
                    <a:pt x="201930" y="26670"/>
                    <a:pt x="203200" y="34290"/>
                  </a:cubicBezTo>
                  <a:cubicBezTo>
                    <a:pt x="204470" y="40640"/>
                    <a:pt x="194310" y="55880"/>
                    <a:pt x="194310" y="55880"/>
                  </a:cubicBezTo>
                </a:path>
              </a:pathLst>
            </a:custGeom>
            <a:solidFill>
              <a:srgbClr val="69BD87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0" id="20"/>
          <p:cNvSpPr/>
          <p:nvPr/>
        </p:nvSpPr>
        <p:spPr>
          <a:xfrm flipH="false" flipV="false" rot="-138804">
            <a:off x="16061503" y="-1979218"/>
            <a:ext cx="4045030" cy="4045030"/>
          </a:xfrm>
          <a:custGeom>
            <a:avLst/>
            <a:gdLst/>
            <a:ahLst/>
            <a:cxnLst/>
            <a:rect r="r" b="b" t="t" l="l"/>
            <a:pathLst>
              <a:path h="4045030" w="4045030">
                <a:moveTo>
                  <a:pt x="0" y="0"/>
                </a:moveTo>
                <a:lnTo>
                  <a:pt x="4045030" y="0"/>
                </a:lnTo>
                <a:lnTo>
                  <a:pt x="4045030" y="4045030"/>
                </a:lnTo>
                <a:lnTo>
                  <a:pt x="0" y="4045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9162397">
            <a:off x="16965209" y="9418506"/>
            <a:ext cx="2571832" cy="2571832"/>
          </a:xfrm>
          <a:custGeom>
            <a:avLst/>
            <a:gdLst/>
            <a:ahLst/>
            <a:cxnLst/>
            <a:rect r="r" b="b" t="t" l="l"/>
            <a:pathLst>
              <a:path h="2571832" w="2571832">
                <a:moveTo>
                  <a:pt x="0" y="0"/>
                </a:moveTo>
                <a:lnTo>
                  <a:pt x="2571833" y="0"/>
                </a:lnTo>
                <a:lnTo>
                  <a:pt x="2571833" y="2571833"/>
                </a:lnTo>
                <a:lnTo>
                  <a:pt x="0" y="2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461502" y="2018168"/>
            <a:ext cx="9764797" cy="3389566"/>
            <a:chOff x="0" y="0"/>
            <a:chExt cx="2571798" cy="8927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71798" cy="892725"/>
            </a:xfrm>
            <a:custGeom>
              <a:avLst/>
              <a:gdLst/>
              <a:ahLst/>
              <a:cxnLst/>
              <a:rect r="r" b="b" t="t" l="l"/>
              <a:pathLst>
                <a:path h="892725" w="2571798">
                  <a:moveTo>
                    <a:pt x="40435" y="0"/>
                  </a:moveTo>
                  <a:lnTo>
                    <a:pt x="2531364" y="0"/>
                  </a:lnTo>
                  <a:cubicBezTo>
                    <a:pt x="2542088" y="0"/>
                    <a:pt x="2552372" y="4260"/>
                    <a:pt x="2559955" y="11843"/>
                  </a:cubicBezTo>
                  <a:cubicBezTo>
                    <a:pt x="2567538" y="19426"/>
                    <a:pt x="2571798" y="29711"/>
                    <a:pt x="2571798" y="40435"/>
                  </a:cubicBezTo>
                  <a:lnTo>
                    <a:pt x="2571798" y="852290"/>
                  </a:lnTo>
                  <a:cubicBezTo>
                    <a:pt x="2571798" y="863014"/>
                    <a:pt x="2567538" y="873299"/>
                    <a:pt x="2559955" y="880882"/>
                  </a:cubicBezTo>
                  <a:cubicBezTo>
                    <a:pt x="2552372" y="888465"/>
                    <a:pt x="2542088" y="892725"/>
                    <a:pt x="2531364" y="892725"/>
                  </a:cubicBezTo>
                  <a:lnTo>
                    <a:pt x="40435" y="892725"/>
                  </a:lnTo>
                  <a:cubicBezTo>
                    <a:pt x="29711" y="892725"/>
                    <a:pt x="19426" y="888465"/>
                    <a:pt x="11843" y="880882"/>
                  </a:cubicBezTo>
                  <a:cubicBezTo>
                    <a:pt x="4260" y="873299"/>
                    <a:pt x="0" y="863014"/>
                    <a:pt x="0" y="852290"/>
                  </a:cubicBezTo>
                  <a:lnTo>
                    <a:pt x="0" y="40435"/>
                  </a:lnTo>
                  <a:cubicBezTo>
                    <a:pt x="0" y="29711"/>
                    <a:pt x="4260" y="19426"/>
                    <a:pt x="11843" y="11843"/>
                  </a:cubicBezTo>
                  <a:cubicBezTo>
                    <a:pt x="19426" y="4260"/>
                    <a:pt x="29711" y="0"/>
                    <a:pt x="40435" y="0"/>
                  </a:cubicBezTo>
                  <a:close/>
                </a:path>
              </a:pathLst>
            </a:custGeom>
            <a:solidFill>
              <a:srgbClr val="FEF6E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71798" cy="93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2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50796" y="353023"/>
            <a:ext cx="1284146" cy="128414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02"/>
                </a:lnSpc>
              </a:pPr>
              <a:r>
                <a:rPr lang="en-US" sz="3358" spc="33">
                  <a:solidFill>
                    <a:srgbClr val="000000"/>
                  </a:solidFill>
                  <a:latin typeface="Canva Sans Bold"/>
                </a:rPr>
                <a:t>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065193" y="6412230"/>
            <a:ext cx="581978" cy="344805"/>
            <a:chOff x="0" y="0"/>
            <a:chExt cx="775970" cy="4597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8260" y="49530"/>
              <a:ext cx="679450" cy="369570"/>
            </a:xfrm>
            <a:custGeom>
              <a:avLst/>
              <a:gdLst/>
              <a:ahLst/>
              <a:cxnLst/>
              <a:rect r="r" b="b" t="t" l="l"/>
              <a:pathLst>
                <a:path h="369570" w="679450">
                  <a:moveTo>
                    <a:pt x="430530" y="142240"/>
                  </a:moveTo>
                  <a:cubicBezTo>
                    <a:pt x="262890" y="194310"/>
                    <a:pt x="237490" y="184150"/>
                    <a:pt x="224790" y="168910"/>
                  </a:cubicBezTo>
                  <a:cubicBezTo>
                    <a:pt x="210820" y="153670"/>
                    <a:pt x="204470" y="121920"/>
                    <a:pt x="209550" y="102870"/>
                  </a:cubicBezTo>
                  <a:cubicBezTo>
                    <a:pt x="214630" y="82550"/>
                    <a:pt x="229870" y="57150"/>
                    <a:pt x="255270" y="52070"/>
                  </a:cubicBezTo>
                  <a:cubicBezTo>
                    <a:pt x="317500" y="38100"/>
                    <a:pt x="570230" y="157480"/>
                    <a:pt x="622300" y="207010"/>
                  </a:cubicBezTo>
                  <a:cubicBezTo>
                    <a:pt x="642620" y="226060"/>
                    <a:pt x="650240" y="245110"/>
                    <a:pt x="650240" y="264160"/>
                  </a:cubicBezTo>
                  <a:cubicBezTo>
                    <a:pt x="648970" y="283210"/>
                    <a:pt x="641350" y="306070"/>
                    <a:pt x="618490" y="320040"/>
                  </a:cubicBezTo>
                  <a:cubicBezTo>
                    <a:pt x="565150" y="355600"/>
                    <a:pt x="321310" y="369570"/>
                    <a:pt x="254000" y="358140"/>
                  </a:cubicBezTo>
                  <a:cubicBezTo>
                    <a:pt x="224790" y="353060"/>
                    <a:pt x="207010" y="346710"/>
                    <a:pt x="195580" y="331470"/>
                  </a:cubicBezTo>
                  <a:cubicBezTo>
                    <a:pt x="184150" y="317500"/>
                    <a:pt x="179070" y="287020"/>
                    <a:pt x="185420" y="269240"/>
                  </a:cubicBezTo>
                  <a:cubicBezTo>
                    <a:pt x="191770" y="251460"/>
                    <a:pt x="205740" y="237490"/>
                    <a:pt x="231140" y="224790"/>
                  </a:cubicBezTo>
                  <a:cubicBezTo>
                    <a:pt x="289560" y="198120"/>
                    <a:pt x="513080" y="180340"/>
                    <a:pt x="572770" y="190500"/>
                  </a:cubicBezTo>
                  <a:cubicBezTo>
                    <a:pt x="596900" y="195580"/>
                    <a:pt x="608330" y="201930"/>
                    <a:pt x="619760" y="214630"/>
                  </a:cubicBezTo>
                  <a:cubicBezTo>
                    <a:pt x="629920" y="226060"/>
                    <a:pt x="638810" y="246380"/>
                    <a:pt x="638810" y="261620"/>
                  </a:cubicBezTo>
                  <a:cubicBezTo>
                    <a:pt x="638810" y="278130"/>
                    <a:pt x="629920" y="298450"/>
                    <a:pt x="621030" y="311150"/>
                  </a:cubicBezTo>
                  <a:cubicBezTo>
                    <a:pt x="613410" y="320040"/>
                    <a:pt x="601980" y="327660"/>
                    <a:pt x="593090" y="331470"/>
                  </a:cubicBezTo>
                  <a:cubicBezTo>
                    <a:pt x="586740" y="334010"/>
                    <a:pt x="584200" y="336550"/>
                    <a:pt x="576580" y="335280"/>
                  </a:cubicBezTo>
                  <a:cubicBezTo>
                    <a:pt x="551180" y="334010"/>
                    <a:pt x="444500" y="306070"/>
                    <a:pt x="430530" y="271780"/>
                  </a:cubicBezTo>
                  <a:cubicBezTo>
                    <a:pt x="417830" y="242570"/>
                    <a:pt x="450850" y="177800"/>
                    <a:pt x="473710" y="156210"/>
                  </a:cubicBezTo>
                  <a:cubicBezTo>
                    <a:pt x="491490" y="140970"/>
                    <a:pt x="523240" y="135890"/>
                    <a:pt x="542290" y="138430"/>
                  </a:cubicBezTo>
                  <a:cubicBezTo>
                    <a:pt x="554990" y="139700"/>
                    <a:pt x="565150" y="146050"/>
                    <a:pt x="574040" y="154940"/>
                  </a:cubicBezTo>
                  <a:cubicBezTo>
                    <a:pt x="585470" y="165100"/>
                    <a:pt x="598170" y="184150"/>
                    <a:pt x="599440" y="201930"/>
                  </a:cubicBezTo>
                  <a:cubicBezTo>
                    <a:pt x="601980" y="220980"/>
                    <a:pt x="593090" y="254000"/>
                    <a:pt x="576580" y="267970"/>
                  </a:cubicBezTo>
                  <a:cubicBezTo>
                    <a:pt x="557530" y="284480"/>
                    <a:pt x="521970" y="281940"/>
                    <a:pt x="487680" y="285750"/>
                  </a:cubicBezTo>
                  <a:cubicBezTo>
                    <a:pt x="439420" y="290830"/>
                    <a:pt x="374650" y="289560"/>
                    <a:pt x="312420" y="287020"/>
                  </a:cubicBezTo>
                  <a:cubicBezTo>
                    <a:pt x="241300" y="284480"/>
                    <a:pt x="130810" y="281940"/>
                    <a:pt x="81280" y="270510"/>
                  </a:cubicBezTo>
                  <a:cubicBezTo>
                    <a:pt x="55880" y="264160"/>
                    <a:pt x="40640" y="259080"/>
                    <a:pt x="27940" y="248920"/>
                  </a:cubicBezTo>
                  <a:cubicBezTo>
                    <a:pt x="17780" y="240030"/>
                    <a:pt x="10160" y="228600"/>
                    <a:pt x="6350" y="215900"/>
                  </a:cubicBezTo>
                  <a:cubicBezTo>
                    <a:pt x="2540" y="200660"/>
                    <a:pt x="2540" y="173990"/>
                    <a:pt x="7620" y="158750"/>
                  </a:cubicBezTo>
                  <a:cubicBezTo>
                    <a:pt x="12700" y="146050"/>
                    <a:pt x="20320" y="135890"/>
                    <a:pt x="30480" y="127000"/>
                  </a:cubicBezTo>
                  <a:cubicBezTo>
                    <a:pt x="44450" y="116840"/>
                    <a:pt x="60960" y="113030"/>
                    <a:pt x="85090" y="107950"/>
                  </a:cubicBezTo>
                  <a:cubicBezTo>
                    <a:pt x="130810" y="99060"/>
                    <a:pt x="219710" y="95250"/>
                    <a:pt x="285750" y="95250"/>
                  </a:cubicBezTo>
                  <a:cubicBezTo>
                    <a:pt x="349250" y="96520"/>
                    <a:pt x="417830" y="110490"/>
                    <a:pt x="477520" y="111760"/>
                  </a:cubicBezTo>
                  <a:cubicBezTo>
                    <a:pt x="527050" y="111760"/>
                    <a:pt x="585470" y="96520"/>
                    <a:pt x="618490" y="105410"/>
                  </a:cubicBezTo>
                  <a:cubicBezTo>
                    <a:pt x="638810" y="111760"/>
                    <a:pt x="654050" y="123190"/>
                    <a:pt x="664210" y="137160"/>
                  </a:cubicBezTo>
                  <a:cubicBezTo>
                    <a:pt x="673100" y="151130"/>
                    <a:pt x="678180" y="173990"/>
                    <a:pt x="676910" y="191770"/>
                  </a:cubicBezTo>
                  <a:cubicBezTo>
                    <a:pt x="674370" y="208280"/>
                    <a:pt x="662940" y="228600"/>
                    <a:pt x="650240" y="240030"/>
                  </a:cubicBezTo>
                  <a:cubicBezTo>
                    <a:pt x="637540" y="251460"/>
                    <a:pt x="624840" y="255270"/>
                    <a:pt x="598170" y="259080"/>
                  </a:cubicBezTo>
                  <a:cubicBezTo>
                    <a:pt x="527050" y="270510"/>
                    <a:pt x="267970" y="257810"/>
                    <a:pt x="187960" y="236220"/>
                  </a:cubicBezTo>
                  <a:cubicBezTo>
                    <a:pt x="152400" y="227330"/>
                    <a:pt x="138430" y="204470"/>
                    <a:pt x="115570" y="200660"/>
                  </a:cubicBezTo>
                  <a:cubicBezTo>
                    <a:pt x="97790" y="198120"/>
                    <a:pt x="80010" y="212090"/>
                    <a:pt x="64770" y="208280"/>
                  </a:cubicBezTo>
                  <a:cubicBezTo>
                    <a:pt x="49530" y="204470"/>
                    <a:pt x="34290" y="193040"/>
                    <a:pt x="26670" y="179070"/>
                  </a:cubicBezTo>
                  <a:cubicBezTo>
                    <a:pt x="17780" y="162560"/>
                    <a:pt x="11430" y="128270"/>
                    <a:pt x="19050" y="109220"/>
                  </a:cubicBezTo>
                  <a:cubicBezTo>
                    <a:pt x="26670" y="90170"/>
                    <a:pt x="52070" y="68580"/>
                    <a:pt x="72390" y="64770"/>
                  </a:cubicBezTo>
                  <a:cubicBezTo>
                    <a:pt x="92710" y="60960"/>
                    <a:pt x="124460" y="69850"/>
                    <a:pt x="139700" y="83820"/>
                  </a:cubicBezTo>
                  <a:cubicBezTo>
                    <a:pt x="154940" y="97790"/>
                    <a:pt x="163830" y="130810"/>
                    <a:pt x="161290" y="149860"/>
                  </a:cubicBezTo>
                  <a:cubicBezTo>
                    <a:pt x="160020" y="165100"/>
                    <a:pt x="151130" y="181610"/>
                    <a:pt x="139700" y="191770"/>
                  </a:cubicBezTo>
                  <a:cubicBezTo>
                    <a:pt x="124460" y="203200"/>
                    <a:pt x="91440" y="212090"/>
                    <a:pt x="72390" y="209550"/>
                  </a:cubicBezTo>
                  <a:cubicBezTo>
                    <a:pt x="55880" y="207010"/>
                    <a:pt x="40640" y="196850"/>
                    <a:pt x="31750" y="185420"/>
                  </a:cubicBezTo>
                  <a:cubicBezTo>
                    <a:pt x="21590" y="173990"/>
                    <a:pt x="15240" y="156210"/>
                    <a:pt x="13970" y="140970"/>
                  </a:cubicBezTo>
                  <a:cubicBezTo>
                    <a:pt x="13970" y="125730"/>
                    <a:pt x="19050" y="107950"/>
                    <a:pt x="26670" y="95250"/>
                  </a:cubicBezTo>
                  <a:cubicBezTo>
                    <a:pt x="35560" y="82550"/>
                    <a:pt x="49530" y="72390"/>
                    <a:pt x="64770" y="67310"/>
                  </a:cubicBezTo>
                  <a:cubicBezTo>
                    <a:pt x="83820" y="59690"/>
                    <a:pt x="114300" y="59690"/>
                    <a:pt x="137160" y="63500"/>
                  </a:cubicBezTo>
                  <a:cubicBezTo>
                    <a:pt x="161290" y="68580"/>
                    <a:pt x="173990" y="87630"/>
                    <a:pt x="207010" y="95250"/>
                  </a:cubicBezTo>
                  <a:cubicBezTo>
                    <a:pt x="285750" y="113030"/>
                    <a:pt x="547370" y="77470"/>
                    <a:pt x="618490" y="105410"/>
                  </a:cubicBezTo>
                  <a:cubicBezTo>
                    <a:pt x="647700" y="116840"/>
                    <a:pt x="664210" y="135890"/>
                    <a:pt x="671830" y="153670"/>
                  </a:cubicBezTo>
                  <a:cubicBezTo>
                    <a:pt x="679450" y="170180"/>
                    <a:pt x="678180" y="193040"/>
                    <a:pt x="671830" y="209550"/>
                  </a:cubicBezTo>
                  <a:cubicBezTo>
                    <a:pt x="665480" y="226060"/>
                    <a:pt x="650240" y="241300"/>
                    <a:pt x="635000" y="251460"/>
                  </a:cubicBezTo>
                  <a:cubicBezTo>
                    <a:pt x="615950" y="261620"/>
                    <a:pt x="596900" y="264160"/>
                    <a:pt x="565150" y="266700"/>
                  </a:cubicBezTo>
                  <a:cubicBezTo>
                    <a:pt x="504190" y="270510"/>
                    <a:pt x="375920" y="246380"/>
                    <a:pt x="288290" y="247650"/>
                  </a:cubicBezTo>
                  <a:cubicBezTo>
                    <a:pt x="209550" y="248920"/>
                    <a:pt x="106680" y="279400"/>
                    <a:pt x="60960" y="266700"/>
                  </a:cubicBezTo>
                  <a:cubicBezTo>
                    <a:pt x="38100" y="260350"/>
                    <a:pt x="25400" y="248920"/>
                    <a:pt x="15240" y="233680"/>
                  </a:cubicBezTo>
                  <a:cubicBezTo>
                    <a:pt x="5080" y="218440"/>
                    <a:pt x="0" y="195580"/>
                    <a:pt x="2540" y="177800"/>
                  </a:cubicBezTo>
                  <a:cubicBezTo>
                    <a:pt x="5080" y="160020"/>
                    <a:pt x="16510" y="138430"/>
                    <a:pt x="30480" y="127000"/>
                  </a:cubicBezTo>
                  <a:cubicBezTo>
                    <a:pt x="44450" y="115570"/>
                    <a:pt x="58420" y="111760"/>
                    <a:pt x="85090" y="107950"/>
                  </a:cubicBezTo>
                  <a:cubicBezTo>
                    <a:pt x="144780" y="100330"/>
                    <a:pt x="320040" y="118110"/>
                    <a:pt x="389890" y="130810"/>
                  </a:cubicBezTo>
                  <a:cubicBezTo>
                    <a:pt x="426720" y="137160"/>
                    <a:pt x="447040" y="156210"/>
                    <a:pt x="473710" y="156210"/>
                  </a:cubicBezTo>
                  <a:cubicBezTo>
                    <a:pt x="497840" y="157480"/>
                    <a:pt x="521970" y="134620"/>
                    <a:pt x="542290" y="138430"/>
                  </a:cubicBezTo>
                  <a:cubicBezTo>
                    <a:pt x="558800" y="140970"/>
                    <a:pt x="576580" y="156210"/>
                    <a:pt x="586740" y="167640"/>
                  </a:cubicBezTo>
                  <a:cubicBezTo>
                    <a:pt x="594360" y="177800"/>
                    <a:pt x="598170" y="190500"/>
                    <a:pt x="599440" y="201930"/>
                  </a:cubicBezTo>
                  <a:cubicBezTo>
                    <a:pt x="601980" y="213360"/>
                    <a:pt x="600710" y="224790"/>
                    <a:pt x="596900" y="237490"/>
                  </a:cubicBezTo>
                  <a:cubicBezTo>
                    <a:pt x="589280" y="254000"/>
                    <a:pt x="565150" y="289560"/>
                    <a:pt x="557530" y="288290"/>
                  </a:cubicBezTo>
                  <a:cubicBezTo>
                    <a:pt x="548640" y="284480"/>
                    <a:pt x="542290" y="201930"/>
                    <a:pt x="556260" y="191770"/>
                  </a:cubicBezTo>
                  <a:cubicBezTo>
                    <a:pt x="565150" y="184150"/>
                    <a:pt x="593090" y="194310"/>
                    <a:pt x="605790" y="203200"/>
                  </a:cubicBezTo>
                  <a:cubicBezTo>
                    <a:pt x="619760" y="212090"/>
                    <a:pt x="632460" y="228600"/>
                    <a:pt x="636270" y="245110"/>
                  </a:cubicBezTo>
                  <a:cubicBezTo>
                    <a:pt x="640080" y="264160"/>
                    <a:pt x="632460" y="295910"/>
                    <a:pt x="621030" y="311150"/>
                  </a:cubicBezTo>
                  <a:cubicBezTo>
                    <a:pt x="610870" y="323850"/>
                    <a:pt x="599440" y="328930"/>
                    <a:pt x="576580" y="335280"/>
                  </a:cubicBezTo>
                  <a:cubicBezTo>
                    <a:pt x="518160" y="353060"/>
                    <a:pt x="316230" y="369570"/>
                    <a:pt x="254000" y="358140"/>
                  </a:cubicBezTo>
                  <a:cubicBezTo>
                    <a:pt x="226060" y="353060"/>
                    <a:pt x="207010" y="346710"/>
                    <a:pt x="195580" y="331470"/>
                  </a:cubicBezTo>
                  <a:cubicBezTo>
                    <a:pt x="184150" y="317500"/>
                    <a:pt x="179070" y="287020"/>
                    <a:pt x="185420" y="269240"/>
                  </a:cubicBezTo>
                  <a:cubicBezTo>
                    <a:pt x="191770" y="251460"/>
                    <a:pt x="204470" y="237490"/>
                    <a:pt x="231140" y="224790"/>
                  </a:cubicBezTo>
                  <a:cubicBezTo>
                    <a:pt x="293370" y="196850"/>
                    <a:pt x="547370" y="172720"/>
                    <a:pt x="607060" y="198120"/>
                  </a:cubicBezTo>
                  <a:cubicBezTo>
                    <a:pt x="632460" y="208280"/>
                    <a:pt x="643890" y="232410"/>
                    <a:pt x="648970" y="247650"/>
                  </a:cubicBezTo>
                  <a:cubicBezTo>
                    <a:pt x="652780" y="259080"/>
                    <a:pt x="651510" y="270510"/>
                    <a:pt x="647700" y="280670"/>
                  </a:cubicBezTo>
                  <a:cubicBezTo>
                    <a:pt x="642620" y="294640"/>
                    <a:pt x="632460" y="312420"/>
                    <a:pt x="618490" y="320040"/>
                  </a:cubicBezTo>
                  <a:cubicBezTo>
                    <a:pt x="601980" y="328930"/>
                    <a:pt x="580390" y="330200"/>
                    <a:pt x="553720" y="326390"/>
                  </a:cubicBezTo>
                  <a:cubicBezTo>
                    <a:pt x="510540" y="318770"/>
                    <a:pt x="426720" y="280670"/>
                    <a:pt x="382270" y="254000"/>
                  </a:cubicBezTo>
                  <a:cubicBezTo>
                    <a:pt x="349250" y="234950"/>
                    <a:pt x="330200" y="199390"/>
                    <a:pt x="304800" y="190500"/>
                  </a:cubicBezTo>
                  <a:cubicBezTo>
                    <a:pt x="287020" y="184150"/>
                    <a:pt x="266700" y="194310"/>
                    <a:pt x="252730" y="189230"/>
                  </a:cubicBezTo>
                  <a:cubicBezTo>
                    <a:pt x="241300" y="185420"/>
                    <a:pt x="232410" y="179070"/>
                    <a:pt x="224790" y="168910"/>
                  </a:cubicBezTo>
                  <a:cubicBezTo>
                    <a:pt x="215900" y="157480"/>
                    <a:pt x="207010" y="135890"/>
                    <a:pt x="207010" y="119380"/>
                  </a:cubicBezTo>
                  <a:cubicBezTo>
                    <a:pt x="207010" y="104140"/>
                    <a:pt x="213360" y="85090"/>
                    <a:pt x="226060" y="71120"/>
                  </a:cubicBezTo>
                  <a:cubicBezTo>
                    <a:pt x="243840" y="52070"/>
                    <a:pt x="283210" y="38100"/>
                    <a:pt x="312420" y="25400"/>
                  </a:cubicBezTo>
                  <a:cubicBezTo>
                    <a:pt x="342900" y="13970"/>
                    <a:pt x="382270" y="0"/>
                    <a:pt x="407670" y="1270"/>
                  </a:cubicBezTo>
                  <a:cubicBezTo>
                    <a:pt x="426720" y="2540"/>
                    <a:pt x="443230" y="7620"/>
                    <a:pt x="455930" y="17780"/>
                  </a:cubicBezTo>
                  <a:cubicBezTo>
                    <a:pt x="468630" y="27940"/>
                    <a:pt x="478790" y="45720"/>
                    <a:pt x="481330" y="62230"/>
                  </a:cubicBezTo>
                  <a:cubicBezTo>
                    <a:pt x="483870" y="77470"/>
                    <a:pt x="478790" y="97790"/>
                    <a:pt x="471170" y="111760"/>
                  </a:cubicBezTo>
                  <a:cubicBezTo>
                    <a:pt x="462280" y="124460"/>
                    <a:pt x="430530" y="142240"/>
                    <a:pt x="430530" y="1422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461502" y="6818780"/>
            <a:ext cx="1922886" cy="1900459"/>
            <a:chOff x="0" y="0"/>
            <a:chExt cx="4412587" cy="43611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31750" y="31750"/>
              <a:ext cx="4349087" cy="4297621"/>
            </a:xfrm>
            <a:custGeom>
              <a:avLst/>
              <a:gdLst/>
              <a:ahLst/>
              <a:cxnLst/>
              <a:rect r="r" b="b" t="t" l="l"/>
              <a:pathLst>
                <a:path h="4297621" w="4349087">
                  <a:moveTo>
                    <a:pt x="4256377" y="4297621"/>
                  </a:moveTo>
                  <a:lnTo>
                    <a:pt x="92710" y="4297621"/>
                  </a:lnTo>
                  <a:cubicBezTo>
                    <a:pt x="41910" y="4297621"/>
                    <a:pt x="0" y="4255712"/>
                    <a:pt x="0" y="42049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55107" y="0"/>
                  </a:lnTo>
                  <a:cubicBezTo>
                    <a:pt x="4305907" y="0"/>
                    <a:pt x="4347817" y="41910"/>
                    <a:pt x="4347817" y="92710"/>
                  </a:cubicBezTo>
                  <a:lnTo>
                    <a:pt x="4347817" y="4203641"/>
                  </a:lnTo>
                  <a:cubicBezTo>
                    <a:pt x="4349087" y="4255712"/>
                    <a:pt x="4307177" y="4297621"/>
                    <a:pt x="4256377" y="4297621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412587" cy="4361122"/>
            </a:xfrm>
            <a:custGeom>
              <a:avLst/>
              <a:gdLst/>
              <a:ahLst/>
              <a:cxnLst/>
              <a:rect r="r" b="b" t="t" l="l"/>
              <a:pathLst>
                <a:path h="4361122" w="4412587">
                  <a:moveTo>
                    <a:pt x="4288127" y="59690"/>
                  </a:moveTo>
                  <a:cubicBezTo>
                    <a:pt x="4323687" y="59690"/>
                    <a:pt x="4352897" y="88900"/>
                    <a:pt x="4352897" y="124460"/>
                  </a:cubicBezTo>
                  <a:lnTo>
                    <a:pt x="4352897" y="4236662"/>
                  </a:lnTo>
                  <a:cubicBezTo>
                    <a:pt x="4352897" y="4272222"/>
                    <a:pt x="4323687" y="4301432"/>
                    <a:pt x="4288127" y="4301432"/>
                  </a:cubicBezTo>
                  <a:lnTo>
                    <a:pt x="124460" y="4301432"/>
                  </a:lnTo>
                  <a:cubicBezTo>
                    <a:pt x="88900" y="4301432"/>
                    <a:pt x="59690" y="4272222"/>
                    <a:pt x="59690" y="42366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88127" y="59690"/>
                  </a:lnTo>
                  <a:moveTo>
                    <a:pt x="42881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236662"/>
                  </a:lnTo>
                  <a:cubicBezTo>
                    <a:pt x="0" y="4305241"/>
                    <a:pt x="55880" y="4361122"/>
                    <a:pt x="124460" y="4361122"/>
                  </a:cubicBezTo>
                  <a:lnTo>
                    <a:pt x="4288127" y="4361122"/>
                  </a:lnTo>
                  <a:cubicBezTo>
                    <a:pt x="4356707" y="4361122"/>
                    <a:pt x="4412587" y="4305241"/>
                    <a:pt x="4412587" y="4236662"/>
                  </a:cubicBezTo>
                  <a:lnTo>
                    <a:pt x="4412587" y="124460"/>
                  </a:lnTo>
                  <a:cubicBezTo>
                    <a:pt x="4412587" y="55880"/>
                    <a:pt x="4356707" y="0"/>
                    <a:pt x="4288127" y="0"/>
                  </a:cubicBezTo>
                  <a:close/>
                </a:path>
              </a:pathLst>
            </a:custGeom>
            <a:solidFill>
              <a:srgbClr val="E86A8A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-15335">
            <a:off x="1110982" y="6506817"/>
            <a:ext cx="623926" cy="623926"/>
          </a:xfrm>
          <a:custGeom>
            <a:avLst/>
            <a:gdLst/>
            <a:ahLst/>
            <a:cxnLst/>
            <a:rect r="r" b="b" t="t" l="l"/>
            <a:pathLst>
              <a:path h="623926" w="623926">
                <a:moveTo>
                  <a:pt x="0" y="0"/>
                </a:moveTo>
                <a:lnTo>
                  <a:pt x="623926" y="0"/>
                </a:lnTo>
                <a:lnTo>
                  <a:pt x="623926" y="623926"/>
                </a:lnTo>
                <a:lnTo>
                  <a:pt x="0" y="623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60719">
            <a:off x="1264728" y="6646778"/>
            <a:ext cx="316434" cy="321105"/>
          </a:xfrm>
          <a:custGeom>
            <a:avLst/>
            <a:gdLst/>
            <a:ahLst/>
            <a:cxnLst/>
            <a:rect r="r" b="b" t="t" l="l"/>
            <a:pathLst>
              <a:path h="321105" w="316434">
                <a:moveTo>
                  <a:pt x="0" y="0"/>
                </a:moveTo>
                <a:lnTo>
                  <a:pt x="316434" y="0"/>
                </a:lnTo>
                <a:lnTo>
                  <a:pt x="316434" y="321105"/>
                </a:lnTo>
                <a:lnTo>
                  <a:pt x="0" y="32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2565410" y="6818780"/>
            <a:ext cx="1922886" cy="1900459"/>
            <a:chOff x="0" y="0"/>
            <a:chExt cx="4412587" cy="436112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31750" y="31750"/>
              <a:ext cx="4349087" cy="4297621"/>
            </a:xfrm>
            <a:custGeom>
              <a:avLst/>
              <a:gdLst/>
              <a:ahLst/>
              <a:cxnLst/>
              <a:rect r="r" b="b" t="t" l="l"/>
              <a:pathLst>
                <a:path h="4297621" w="4349087">
                  <a:moveTo>
                    <a:pt x="4256377" y="4297621"/>
                  </a:moveTo>
                  <a:lnTo>
                    <a:pt x="92710" y="4297621"/>
                  </a:lnTo>
                  <a:cubicBezTo>
                    <a:pt x="41910" y="4297621"/>
                    <a:pt x="0" y="4255712"/>
                    <a:pt x="0" y="42049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55107" y="0"/>
                  </a:lnTo>
                  <a:cubicBezTo>
                    <a:pt x="4305907" y="0"/>
                    <a:pt x="4347817" y="41910"/>
                    <a:pt x="4347817" y="92710"/>
                  </a:cubicBezTo>
                  <a:lnTo>
                    <a:pt x="4347817" y="4203641"/>
                  </a:lnTo>
                  <a:cubicBezTo>
                    <a:pt x="4349087" y="4255712"/>
                    <a:pt x="4307177" y="4297621"/>
                    <a:pt x="4256377" y="4297621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412587" cy="4361122"/>
            </a:xfrm>
            <a:custGeom>
              <a:avLst/>
              <a:gdLst/>
              <a:ahLst/>
              <a:cxnLst/>
              <a:rect r="r" b="b" t="t" l="l"/>
              <a:pathLst>
                <a:path h="4361122" w="4412587">
                  <a:moveTo>
                    <a:pt x="4288127" y="59690"/>
                  </a:moveTo>
                  <a:cubicBezTo>
                    <a:pt x="4323687" y="59690"/>
                    <a:pt x="4352897" y="88900"/>
                    <a:pt x="4352897" y="124460"/>
                  </a:cubicBezTo>
                  <a:lnTo>
                    <a:pt x="4352897" y="4236662"/>
                  </a:lnTo>
                  <a:cubicBezTo>
                    <a:pt x="4352897" y="4272222"/>
                    <a:pt x="4323687" y="4301432"/>
                    <a:pt x="4288127" y="4301432"/>
                  </a:cubicBezTo>
                  <a:lnTo>
                    <a:pt x="124460" y="4301432"/>
                  </a:lnTo>
                  <a:cubicBezTo>
                    <a:pt x="88900" y="4301432"/>
                    <a:pt x="59690" y="4272222"/>
                    <a:pt x="59690" y="42366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88127" y="59690"/>
                  </a:lnTo>
                  <a:moveTo>
                    <a:pt x="42881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236662"/>
                  </a:lnTo>
                  <a:cubicBezTo>
                    <a:pt x="0" y="4305241"/>
                    <a:pt x="55880" y="4361122"/>
                    <a:pt x="124460" y="4361122"/>
                  </a:cubicBezTo>
                  <a:lnTo>
                    <a:pt x="4288127" y="4361122"/>
                  </a:lnTo>
                  <a:cubicBezTo>
                    <a:pt x="4356707" y="4361122"/>
                    <a:pt x="4412587" y="4305241"/>
                    <a:pt x="4412587" y="4236662"/>
                  </a:cubicBezTo>
                  <a:lnTo>
                    <a:pt x="4412587" y="124460"/>
                  </a:lnTo>
                  <a:cubicBezTo>
                    <a:pt x="4412587" y="55880"/>
                    <a:pt x="4356707" y="0"/>
                    <a:pt x="4288127" y="0"/>
                  </a:cubicBezTo>
                  <a:close/>
                </a:path>
              </a:pathLst>
            </a:custGeom>
            <a:solidFill>
              <a:srgbClr val="F7B588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-15335">
            <a:off x="3214890" y="6506817"/>
            <a:ext cx="623926" cy="623926"/>
          </a:xfrm>
          <a:custGeom>
            <a:avLst/>
            <a:gdLst/>
            <a:ahLst/>
            <a:cxnLst/>
            <a:rect r="r" b="b" t="t" l="l"/>
            <a:pathLst>
              <a:path h="623926" w="623926">
                <a:moveTo>
                  <a:pt x="0" y="0"/>
                </a:moveTo>
                <a:lnTo>
                  <a:pt x="623926" y="0"/>
                </a:lnTo>
                <a:lnTo>
                  <a:pt x="623926" y="623926"/>
                </a:lnTo>
                <a:lnTo>
                  <a:pt x="0" y="6239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4749078" y="6847005"/>
            <a:ext cx="1922886" cy="1872234"/>
            <a:chOff x="0" y="0"/>
            <a:chExt cx="4412587" cy="429635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31750" y="31750"/>
              <a:ext cx="4349087" cy="4232851"/>
            </a:xfrm>
            <a:custGeom>
              <a:avLst/>
              <a:gdLst/>
              <a:ahLst/>
              <a:cxnLst/>
              <a:rect r="r" b="b" t="t" l="l"/>
              <a:pathLst>
                <a:path h="4232851" w="4349087">
                  <a:moveTo>
                    <a:pt x="4256377" y="4232851"/>
                  </a:moveTo>
                  <a:lnTo>
                    <a:pt x="92710" y="4232851"/>
                  </a:lnTo>
                  <a:cubicBezTo>
                    <a:pt x="41910" y="4232851"/>
                    <a:pt x="0" y="4190941"/>
                    <a:pt x="0" y="414014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55107" y="0"/>
                  </a:lnTo>
                  <a:cubicBezTo>
                    <a:pt x="4305907" y="0"/>
                    <a:pt x="4347817" y="41910"/>
                    <a:pt x="4347817" y="92710"/>
                  </a:cubicBezTo>
                  <a:lnTo>
                    <a:pt x="4347817" y="4138871"/>
                  </a:lnTo>
                  <a:cubicBezTo>
                    <a:pt x="4349087" y="4190941"/>
                    <a:pt x="4307177" y="4232851"/>
                    <a:pt x="4256377" y="4232851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412587" cy="4296352"/>
            </a:xfrm>
            <a:custGeom>
              <a:avLst/>
              <a:gdLst/>
              <a:ahLst/>
              <a:cxnLst/>
              <a:rect r="r" b="b" t="t" l="l"/>
              <a:pathLst>
                <a:path h="4296352" w="4412587">
                  <a:moveTo>
                    <a:pt x="4288127" y="59690"/>
                  </a:moveTo>
                  <a:cubicBezTo>
                    <a:pt x="4323687" y="59690"/>
                    <a:pt x="4352897" y="88900"/>
                    <a:pt x="4352897" y="124460"/>
                  </a:cubicBezTo>
                  <a:lnTo>
                    <a:pt x="4352897" y="4171891"/>
                  </a:lnTo>
                  <a:cubicBezTo>
                    <a:pt x="4352897" y="4207452"/>
                    <a:pt x="4323687" y="4236662"/>
                    <a:pt x="4288127" y="4236662"/>
                  </a:cubicBezTo>
                  <a:lnTo>
                    <a:pt x="124460" y="4236662"/>
                  </a:lnTo>
                  <a:cubicBezTo>
                    <a:pt x="88900" y="4236662"/>
                    <a:pt x="59690" y="4207452"/>
                    <a:pt x="59690" y="417189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88127" y="59690"/>
                  </a:lnTo>
                  <a:moveTo>
                    <a:pt x="42881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171891"/>
                  </a:lnTo>
                  <a:cubicBezTo>
                    <a:pt x="0" y="4240471"/>
                    <a:pt x="55880" y="4296352"/>
                    <a:pt x="124460" y="4296352"/>
                  </a:cubicBezTo>
                  <a:lnTo>
                    <a:pt x="4288127" y="4296352"/>
                  </a:lnTo>
                  <a:cubicBezTo>
                    <a:pt x="4356707" y="4296352"/>
                    <a:pt x="4412587" y="4240471"/>
                    <a:pt x="4412587" y="4171891"/>
                  </a:cubicBezTo>
                  <a:lnTo>
                    <a:pt x="4412587" y="124460"/>
                  </a:lnTo>
                  <a:cubicBezTo>
                    <a:pt x="4412587" y="55880"/>
                    <a:pt x="4356707" y="0"/>
                    <a:pt x="4288127" y="0"/>
                  </a:cubicBezTo>
                  <a:close/>
                </a:path>
              </a:pathLst>
            </a:custGeom>
            <a:solidFill>
              <a:srgbClr val="73C2A6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-15335">
            <a:off x="5318798" y="6506817"/>
            <a:ext cx="623926" cy="623926"/>
          </a:xfrm>
          <a:custGeom>
            <a:avLst/>
            <a:gdLst/>
            <a:ahLst/>
            <a:cxnLst/>
            <a:rect r="r" b="b" t="t" l="l"/>
            <a:pathLst>
              <a:path h="623926" w="623926">
                <a:moveTo>
                  <a:pt x="0" y="0"/>
                </a:moveTo>
                <a:lnTo>
                  <a:pt x="623926" y="0"/>
                </a:lnTo>
                <a:lnTo>
                  <a:pt x="623926" y="623926"/>
                </a:lnTo>
                <a:lnTo>
                  <a:pt x="0" y="6239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5452568" y="6674221"/>
            <a:ext cx="356387" cy="289119"/>
          </a:xfrm>
          <a:custGeom>
            <a:avLst/>
            <a:gdLst/>
            <a:ahLst/>
            <a:cxnLst/>
            <a:rect r="r" b="b" t="t" l="l"/>
            <a:pathLst>
              <a:path h="289119" w="356387">
                <a:moveTo>
                  <a:pt x="0" y="0"/>
                </a:moveTo>
                <a:lnTo>
                  <a:pt x="356386" y="0"/>
                </a:lnTo>
                <a:lnTo>
                  <a:pt x="356386" y="289118"/>
                </a:lnTo>
                <a:lnTo>
                  <a:pt x="0" y="2891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3393754" y="6685681"/>
            <a:ext cx="266198" cy="266198"/>
          </a:xfrm>
          <a:custGeom>
            <a:avLst/>
            <a:gdLst/>
            <a:ahLst/>
            <a:cxnLst/>
            <a:rect r="r" b="b" t="t" l="l"/>
            <a:pathLst>
              <a:path h="266198" w="266198">
                <a:moveTo>
                  <a:pt x="0" y="0"/>
                </a:moveTo>
                <a:lnTo>
                  <a:pt x="266198" y="0"/>
                </a:lnTo>
                <a:lnTo>
                  <a:pt x="266198" y="266198"/>
                </a:lnTo>
                <a:lnTo>
                  <a:pt x="0" y="26619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7005338" y="6808895"/>
            <a:ext cx="1862224" cy="1910344"/>
            <a:chOff x="0" y="0"/>
            <a:chExt cx="4412587" cy="452660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31750" y="31750"/>
              <a:ext cx="4349087" cy="4463109"/>
            </a:xfrm>
            <a:custGeom>
              <a:avLst/>
              <a:gdLst/>
              <a:ahLst/>
              <a:cxnLst/>
              <a:rect r="r" b="b" t="t" l="l"/>
              <a:pathLst>
                <a:path h="4463109" w="4349087">
                  <a:moveTo>
                    <a:pt x="4256377" y="4463109"/>
                  </a:moveTo>
                  <a:lnTo>
                    <a:pt x="92710" y="4463109"/>
                  </a:lnTo>
                  <a:cubicBezTo>
                    <a:pt x="41910" y="4463109"/>
                    <a:pt x="0" y="4421199"/>
                    <a:pt x="0" y="43703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55107" y="0"/>
                  </a:lnTo>
                  <a:cubicBezTo>
                    <a:pt x="4305907" y="0"/>
                    <a:pt x="4347817" y="41910"/>
                    <a:pt x="4347817" y="92710"/>
                  </a:cubicBezTo>
                  <a:lnTo>
                    <a:pt x="4347817" y="4369129"/>
                  </a:lnTo>
                  <a:cubicBezTo>
                    <a:pt x="4349087" y="4421199"/>
                    <a:pt x="4307177" y="4463109"/>
                    <a:pt x="4256377" y="4463109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412587" cy="4526609"/>
            </a:xfrm>
            <a:custGeom>
              <a:avLst/>
              <a:gdLst/>
              <a:ahLst/>
              <a:cxnLst/>
              <a:rect r="r" b="b" t="t" l="l"/>
              <a:pathLst>
                <a:path h="4526609" w="4412587">
                  <a:moveTo>
                    <a:pt x="4288127" y="59690"/>
                  </a:moveTo>
                  <a:cubicBezTo>
                    <a:pt x="4323687" y="59690"/>
                    <a:pt x="4352897" y="88900"/>
                    <a:pt x="4352897" y="124460"/>
                  </a:cubicBezTo>
                  <a:lnTo>
                    <a:pt x="4352897" y="4402150"/>
                  </a:lnTo>
                  <a:cubicBezTo>
                    <a:pt x="4352897" y="4437709"/>
                    <a:pt x="4323687" y="4466919"/>
                    <a:pt x="4288127" y="4466919"/>
                  </a:cubicBezTo>
                  <a:lnTo>
                    <a:pt x="124460" y="4466919"/>
                  </a:lnTo>
                  <a:cubicBezTo>
                    <a:pt x="88900" y="4466919"/>
                    <a:pt x="59690" y="4437709"/>
                    <a:pt x="59690" y="44021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88127" y="59690"/>
                  </a:lnTo>
                  <a:moveTo>
                    <a:pt x="42881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402150"/>
                  </a:lnTo>
                  <a:cubicBezTo>
                    <a:pt x="0" y="4470729"/>
                    <a:pt x="55880" y="4526609"/>
                    <a:pt x="124460" y="4526609"/>
                  </a:cubicBezTo>
                  <a:lnTo>
                    <a:pt x="4288127" y="4526609"/>
                  </a:lnTo>
                  <a:cubicBezTo>
                    <a:pt x="4356707" y="4526609"/>
                    <a:pt x="4412587" y="4470729"/>
                    <a:pt x="4412587" y="4402150"/>
                  </a:cubicBezTo>
                  <a:lnTo>
                    <a:pt x="4412587" y="124460"/>
                  </a:lnTo>
                  <a:cubicBezTo>
                    <a:pt x="4412587" y="55880"/>
                    <a:pt x="4356707" y="0"/>
                    <a:pt x="4288127" y="0"/>
                  </a:cubicBezTo>
                  <a:close/>
                </a:path>
              </a:pathLst>
            </a:custGeom>
            <a:solidFill>
              <a:srgbClr val="899DD0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-15335">
            <a:off x="7634329" y="6506773"/>
            <a:ext cx="604243" cy="604243"/>
          </a:xfrm>
          <a:custGeom>
            <a:avLst/>
            <a:gdLst/>
            <a:ahLst/>
            <a:cxnLst/>
            <a:rect r="r" b="b" t="t" l="l"/>
            <a:pathLst>
              <a:path h="604243" w="604243">
                <a:moveTo>
                  <a:pt x="0" y="0"/>
                </a:moveTo>
                <a:lnTo>
                  <a:pt x="604242" y="0"/>
                </a:lnTo>
                <a:lnTo>
                  <a:pt x="604242" y="604243"/>
                </a:lnTo>
                <a:lnTo>
                  <a:pt x="0" y="60424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7787759" y="6674257"/>
            <a:ext cx="297383" cy="247098"/>
          </a:xfrm>
          <a:custGeom>
            <a:avLst/>
            <a:gdLst/>
            <a:ahLst/>
            <a:cxnLst/>
            <a:rect r="r" b="b" t="t" l="l"/>
            <a:pathLst>
              <a:path h="247098" w="297383">
                <a:moveTo>
                  <a:pt x="0" y="0"/>
                </a:moveTo>
                <a:lnTo>
                  <a:pt x="297383" y="0"/>
                </a:lnTo>
                <a:lnTo>
                  <a:pt x="297383" y="247098"/>
                </a:lnTo>
                <a:lnTo>
                  <a:pt x="0" y="24709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461502" y="5726907"/>
            <a:ext cx="2274098" cy="492771"/>
            <a:chOff x="0" y="0"/>
            <a:chExt cx="598939" cy="12978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598939" cy="129783"/>
            </a:xfrm>
            <a:custGeom>
              <a:avLst/>
              <a:gdLst/>
              <a:ahLst/>
              <a:cxnLst/>
              <a:rect r="r" b="b" t="t" l="l"/>
              <a:pathLst>
                <a:path h="129783" w="598939">
                  <a:moveTo>
                    <a:pt x="64892" y="0"/>
                  </a:moveTo>
                  <a:lnTo>
                    <a:pt x="534048" y="0"/>
                  </a:lnTo>
                  <a:cubicBezTo>
                    <a:pt x="551258" y="0"/>
                    <a:pt x="567764" y="6837"/>
                    <a:pt x="579933" y="19006"/>
                  </a:cubicBezTo>
                  <a:cubicBezTo>
                    <a:pt x="592103" y="31176"/>
                    <a:pt x="598939" y="47681"/>
                    <a:pt x="598939" y="64892"/>
                  </a:cubicBezTo>
                  <a:lnTo>
                    <a:pt x="598939" y="64892"/>
                  </a:lnTo>
                  <a:cubicBezTo>
                    <a:pt x="598939" y="82102"/>
                    <a:pt x="592103" y="98607"/>
                    <a:pt x="579933" y="110777"/>
                  </a:cubicBezTo>
                  <a:cubicBezTo>
                    <a:pt x="567764" y="122947"/>
                    <a:pt x="551258" y="129783"/>
                    <a:pt x="534048" y="129783"/>
                  </a:cubicBezTo>
                  <a:lnTo>
                    <a:pt x="64892" y="129783"/>
                  </a:lnTo>
                  <a:cubicBezTo>
                    <a:pt x="47681" y="129783"/>
                    <a:pt x="31176" y="122947"/>
                    <a:pt x="19006" y="110777"/>
                  </a:cubicBezTo>
                  <a:cubicBezTo>
                    <a:pt x="6837" y="98607"/>
                    <a:pt x="0" y="82102"/>
                    <a:pt x="0" y="64892"/>
                  </a:cubicBezTo>
                  <a:lnTo>
                    <a:pt x="0" y="64892"/>
                  </a:lnTo>
                  <a:cubicBezTo>
                    <a:pt x="0" y="47681"/>
                    <a:pt x="6837" y="31176"/>
                    <a:pt x="19006" y="19006"/>
                  </a:cubicBezTo>
                  <a:cubicBezTo>
                    <a:pt x="31176" y="6837"/>
                    <a:pt x="47681" y="0"/>
                    <a:pt x="64892" y="0"/>
                  </a:cubicBezTo>
                  <a:close/>
                </a:path>
              </a:pathLst>
            </a:custGeom>
            <a:solidFill>
              <a:srgbClr val="FEF6E8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598939" cy="167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2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5782740" y="7212433"/>
            <a:ext cx="397542" cy="16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"/>
              </a:lnSpc>
              <a:spcBef>
                <a:spcPct val="0"/>
              </a:spcBef>
            </a:pPr>
            <a:r>
              <a:rPr lang="en-US" sz="969">
                <a:solidFill>
                  <a:srgbClr val="000000"/>
                </a:solidFill>
                <a:latin typeface="Montserrat Classic Bold"/>
              </a:rPr>
              <a:t>States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6323189" y="8204396"/>
            <a:ext cx="391057" cy="8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"/>
              </a:lnSpc>
              <a:spcBef>
                <a:spcPct val="0"/>
              </a:spcBef>
            </a:pPr>
            <a:r>
              <a:rPr lang="en-US" sz="490">
                <a:solidFill>
                  <a:srgbClr val="000000"/>
                </a:solidFill>
                <a:latin typeface="Montserrat Classic"/>
              </a:rPr>
              <a:t>Maharashtra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6418006" y="7885087"/>
            <a:ext cx="346835" cy="8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"/>
              </a:lnSpc>
              <a:spcBef>
                <a:spcPct val="0"/>
              </a:spcBef>
            </a:pPr>
            <a:r>
              <a:rPr lang="en-US" sz="490">
                <a:solidFill>
                  <a:srgbClr val="FFFFFF"/>
                </a:solidFill>
                <a:latin typeface="Montserrat Classic"/>
              </a:rPr>
              <a:t>Bangalore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179870" y="7625403"/>
            <a:ext cx="111398" cy="1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"/>
              </a:lnSpc>
              <a:spcBef>
                <a:spcPct val="0"/>
              </a:spcBef>
            </a:pPr>
            <a:r>
              <a:rPr lang="en-US" sz="623" spc="6">
                <a:solidFill>
                  <a:srgbClr val="000000"/>
                </a:solidFill>
                <a:latin typeface="Canva Sans"/>
              </a:rPr>
              <a:t>UP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50796" y="2107704"/>
            <a:ext cx="9483754" cy="324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8544" indent="-224272" lvl="1">
              <a:lnSpc>
                <a:spcPts val="2908"/>
              </a:lnSpc>
              <a:buFont typeface="Arial"/>
              <a:buChar char="•"/>
            </a:pPr>
            <a:r>
              <a:rPr lang="en-US" sz="2077" spc="20">
                <a:solidFill>
                  <a:srgbClr val="000000"/>
                </a:solidFill>
                <a:latin typeface="Canva Sans Bold"/>
              </a:rPr>
              <a:t>O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bjectives: </a:t>
            </a:r>
          </a:p>
          <a:p>
            <a:pPr algn="l" marL="448544" indent="-224272" lvl="1">
              <a:lnSpc>
                <a:spcPts val="2908"/>
              </a:lnSpc>
              <a:buFont typeface="Arial"/>
              <a:buChar char="•"/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To increase user engagement and 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decision-making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on Myntra.</a:t>
            </a:r>
          </a:p>
          <a:p>
            <a:pPr algn="l" marL="448544" indent="-224272" lvl="1">
              <a:lnSpc>
                <a:spcPts val="2908"/>
              </a:lnSpc>
              <a:buFont typeface="Arial"/>
              <a:buChar char="•"/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To offer valuable insights for users</a:t>
            </a:r>
          </a:p>
          <a:p>
            <a:pPr algn="l" marL="448544" indent="-224272" lvl="1">
              <a:lnSpc>
                <a:spcPts val="2908"/>
              </a:lnSpc>
              <a:buFont typeface="Arial"/>
              <a:buChar char="•"/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To make shopping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 easy, interactive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and data-based.</a:t>
            </a:r>
          </a:p>
          <a:p>
            <a:pPr algn="l" marL="448544" indent="-224272" lvl="1">
              <a:lnSpc>
                <a:spcPts val="2908"/>
              </a:lnSpc>
              <a:buFont typeface="Arial"/>
              <a:buChar char="•"/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To provide a user-sentiment analysis and show a 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detailed review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breakdown</a:t>
            </a:r>
          </a:p>
          <a:p>
            <a:pPr algn="l" marL="448544" indent="-224272" lvl="1">
              <a:lnSpc>
                <a:spcPts val="2908"/>
              </a:lnSpc>
              <a:buFont typeface="Arial"/>
              <a:buChar char="•"/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To give state-specific insights to users using an interactive map.</a:t>
            </a:r>
          </a:p>
          <a:p>
            <a:pPr algn="l" marL="448544" indent="-224272" lvl="1">
              <a:lnSpc>
                <a:spcPts val="2908"/>
              </a:lnSpc>
              <a:buFont typeface="Arial"/>
              <a:buChar char="•"/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Comprehensive 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data display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-: Most popular brand, Trending styles, Top trending products. 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455401" y="178290"/>
            <a:ext cx="8510456" cy="16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9"/>
              </a:lnSpc>
            </a:pPr>
            <a:r>
              <a:rPr lang="en-US" sz="4813" spc="154">
                <a:solidFill>
                  <a:srgbClr val="1A1A1A"/>
                </a:solidFill>
                <a:latin typeface="Montserrat Classic Bold"/>
              </a:rPr>
              <a:t>Interactive Dashboard</a:t>
            </a:r>
          </a:p>
          <a:p>
            <a:pPr algn="l">
              <a:lnSpc>
                <a:spcPts val="6739"/>
              </a:lnSpc>
              <a:spcBef>
                <a:spcPct val="0"/>
              </a:spcBef>
            </a:pPr>
            <a:r>
              <a:rPr lang="en-US" sz="4813" spc="154">
                <a:solidFill>
                  <a:srgbClr val="1A1A1A"/>
                </a:solidFill>
                <a:latin typeface="Montserrat Classic Bold"/>
              </a:rPr>
              <a:t>:Trend Analysis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79927" y="7285398"/>
            <a:ext cx="1324243" cy="790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505" spc="15">
                <a:solidFill>
                  <a:srgbClr val="E86A8A"/>
                </a:solidFill>
                <a:latin typeface="Alegreya Bold"/>
              </a:rPr>
              <a:t>Python,Scikit-learn: ,pandas</a:t>
            </a:r>
          </a:p>
          <a:p>
            <a:pPr algn="ctr">
              <a:lnSpc>
                <a:spcPts val="2107"/>
              </a:lnSpc>
            </a:pPr>
          </a:p>
        </p:txBody>
      </p:sp>
      <p:sp>
        <p:nvSpPr>
          <p:cNvPr name="TextBox 60" id="60"/>
          <p:cNvSpPr txBox="true"/>
          <p:nvPr/>
        </p:nvSpPr>
        <p:spPr>
          <a:xfrm rot="0">
            <a:off x="2836023" y="7344353"/>
            <a:ext cx="1381660" cy="323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8"/>
              </a:lnSpc>
            </a:pPr>
            <a:r>
              <a:rPr lang="en-US" sz="1898" spc="18">
                <a:solidFill>
                  <a:srgbClr val="F7B385"/>
                </a:solidFill>
                <a:latin typeface="Alegreya Bold"/>
              </a:rPr>
              <a:t>AI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4839508" y="7353878"/>
            <a:ext cx="1582505" cy="30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8" spc="17">
                <a:solidFill>
                  <a:srgbClr val="73C2A6"/>
                </a:solidFill>
                <a:latin typeface="Alegreya Bold"/>
              </a:rPr>
              <a:t>POWERBI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50796" y="7997223"/>
            <a:ext cx="1582505" cy="643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7548" indent="-123774" lvl="1">
              <a:lnSpc>
                <a:spcPts val="1605"/>
              </a:lnSpc>
              <a:buFont typeface="Arial"/>
              <a:buChar char="•"/>
            </a:pPr>
            <a:r>
              <a:rPr lang="en-US" sz="1146" spc="11">
                <a:solidFill>
                  <a:srgbClr val="000000"/>
                </a:solidFill>
                <a:latin typeface="Canva Sans"/>
              </a:rPr>
              <a:t>Data Processing &amp; Analysis</a:t>
            </a:r>
          </a:p>
          <a:p>
            <a:pPr algn="l">
              <a:lnSpc>
                <a:spcPts val="2025"/>
              </a:lnSpc>
            </a:pPr>
          </a:p>
        </p:txBody>
      </p:sp>
      <p:sp>
        <p:nvSpPr>
          <p:cNvPr name="TextBox 63" id="63"/>
          <p:cNvSpPr txBox="true"/>
          <p:nvPr/>
        </p:nvSpPr>
        <p:spPr>
          <a:xfrm rot="0">
            <a:off x="2735600" y="7879821"/>
            <a:ext cx="1582505" cy="38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7548" indent="-123774" lvl="1">
              <a:lnSpc>
                <a:spcPts val="1605"/>
              </a:lnSpc>
              <a:buFont typeface="Arial"/>
              <a:buChar char="•"/>
            </a:pPr>
            <a:r>
              <a:rPr lang="en-US" sz="1146" spc="11">
                <a:solidFill>
                  <a:srgbClr val="000000"/>
                </a:solidFill>
                <a:latin typeface="Canva Sans"/>
              </a:rPr>
              <a:t>Data  Training</a:t>
            </a:r>
          </a:p>
          <a:p>
            <a:pPr algn="l" marL="247548" indent="-123774" lvl="1">
              <a:lnSpc>
                <a:spcPts val="1605"/>
              </a:lnSpc>
              <a:buFont typeface="Arial"/>
              <a:buChar char="•"/>
            </a:pPr>
            <a:r>
              <a:rPr lang="en-US" sz="1146" spc="11">
                <a:solidFill>
                  <a:srgbClr val="000000"/>
                </a:solidFill>
                <a:latin typeface="Canva Sans"/>
              </a:rPr>
              <a:t>OpenAI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839508" y="7870296"/>
            <a:ext cx="1582505" cy="47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0727" indent="-145363" lvl="1">
              <a:lnSpc>
                <a:spcPts val="1885"/>
              </a:lnSpc>
              <a:buFont typeface="Arial"/>
              <a:buChar char="•"/>
            </a:pPr>
            <a:r>
              <a:rPr lang="en-US" sz="1346" spc="13">
                <a:solidFill>
                  <a:srgbClr val="000000"/>
                </a:solidFill>
                <a:latin typeface="Canva Sans"/>
              </a:rPr>
              <a:t>Using this tool for visualizing 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96907" y="5798259"/>
            <a:ext cx="1814898" cy="36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158" spc="21">
                <a:solidFill>
                  <a:srgbClr val="000000"/>
                </a:solidFill>
                <a:latin typeface="Canva Sans Bold"/>
              </a:rPr>
              <a:t>Techstack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267414" y="7275431"/>
            <a:ext cx="1338073" cy="29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1741" spc="17">
                <a:solidFill>
                  <a:srgbClr val="899DD0"/>
                </a:solidFill>
                <a:latin typeface="Alegreya Bold"/>
              </a:rPr>
              <a:t>REACTJS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7170159" y="7835862"/>
            <a:ext cx="1532581" cy="37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1782" indent="-120891" lvl="1">
              <a:lnSpc>
                <a:spcPts val="1567"/>
              </a:lnSpc>
              <a:buFont typeface="Arial"/>
              <a:buChar char="•"/>
            </a:pPr>
            <a:r>
              <a:rPr lang="en-US" sz="1119" spc="11">
                <a:solidFill>
                  <a:srgbClr val="BBBBBB"/>
                </a:solidFill>
                <a:latin typeface="Canva Sans Bold"/>
              </a:rPr>
              <a:t>Frontend Development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9162397">
            <a:off x="-1083383" y="-2744784"/>
            <a:ext cx="2571832" cy="2571832"/>
          </a:xfrm>
          <a:custGeom>
            <a:avLst/>
            <a:gdLst/>
            <a:ahLst/>
            <a:cxnLst/>
            <a:rect r="r" b="b" t="t" l="l"/>
            <a:pathLst>
              <a:path h="2571832" w="2571832">
                <a:moveTo>
                  <a:pt x="0" y="0"/>
                </a:moveTo>
                <a:lnTo>
                  <a:pt x="2571832" y="0"/>
                </a:lnTo>
                <a:lnTo>
                  <a:pt x="2571832" y="2571832"/>
                </a:lnTo>
                <a:lnTo>
                  <a:pt x="0" y="2571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17361" y="8114317"/>
            <a:ext cx="225295" cy="220743"/>
            <a:chOff x="0" y="0"/>
            <a:chExt cx="251460" cy="246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7950" y="146050"/>
                  </a:cubicBezTo>
                  <a:cubicBezTo>
                    <a:pt x="9144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6350"/>
                    <a:pt x="5080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3004845" y="8034667"/>
            <a:ext cx="316323" cy="294703"/>
            <a:chOff x="0" y="0"/>
            <a:chExt cx="353060" cy="3289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9530" y="49530"/>
              <a:ext cx="255270" cy="229870"/>
            </a:xfrm>
            <a:custGeom>
              <a:avLst/>
              <a:gdLst/>
              <a:ahLst/>
              <a:cxnLst/>
              <a:rect r="r" b="b" t="t" l="l"/>
              <a:pathLst>
                <a:path h="229870" w="255270">
                  <a:moveTo>
                    <a:pt x="167640" y="162560"/>
                  </a:moveTo>
                  <a:cubicBezTo>
                    <a:pt x="113030" y="154940"/>
                    <a:pt x="154940" y="144780"/>
                    <a:pt x="160020" y="149860"/>
                  </a:cubicBezTo>
                  <a:cubicBezTo>
                    <a:pt x="163830" y="153670"/>
                    <a:pt x="160020" y="166370"/>
                    <a:pt x="156210" y="175260"/>
                  </a:cubicBezTo>
                  <a:cubicBezTo>
                    <a:pt x="149860" y="187960"/>
                    <a:pt x="138430" y="207010"/>
                    <a:pt x="124460" y="215900"/>
                  </a:cubicBezTo>
                  <a:cubicBezTo>
                    <a:pt x="111760" y="224790"/>
                    <a:pt x="91440" y="229870"/>
                    <a:pt x="76200" y="228600"/>
                  </a:cubicBezTo>
                  <a:cubicBezTo>
                    <a:pt x="59690" y="227330"/>
                    <a:pt x="40640" y="219710"/>
                    <a:pt x="27940" y="209550"/>
                  </a:cubicBezTo>
                  <a:cubicBezTo>
                    <a:pt x="16510" y="199390"/>
                    <a:pt x="5080" y="182880"/>
                    <a:pt x="2540" y="165100"/>
                  </a:cubicBezTo>
                  <a:cubicBezTo>
                    <a:pt x="0" y="144780"/>
                    <a:pt x="7620" y="109220"/>
                    <a:pt x="22860" y="93980"/>
                  </a:cubicBezTo>
                  <a:cubicBezTo>
                    <a:pt x="38100" y="78740"/>
                    <a:pt x="72390" y="67310"/>
                    <a:pt x="93980" y="71120"/>
                  </a:cubicBezTo>
                  <a:cubicBezTo>
                    <a:pt x="115570" y="74930"/>
                    <a:pt x="143510" y="96520"/>
                    <a:pt x="153670" y="116840"/>
                  </a:cubicBezTo>
                  <a:cubicBezTo>
                    <a:pt x="162560" y="135890"/>
                    <a:pt x="157480" y="172720"/>
                    <a:pt x="148590" y="190500"/>
                  </a:cubicBezTo>
                  <a:cubicBezTo>
                    <a:pt x="140970" y="205740"/>
                    <a:pt x="124460" y="217170"/>
                    <a:pt x="109220" y="223520"/>
                  </a:cubicBezTo>
                  <a:cubicBezTo>
                    <a:pt x="93980" y="228600"/>
                    <a:pt x="73660" y="229870"/>
                    <a:pt x="58420" y="226060"/>
                  </a:cubicBezTo>
                  <a:cubicBezTo>
                    <a:pt x="43180" y="220980"/>
                    <a:pt x="26670" y="209550"/>
                    <a:pt x="16510" y="196850"/>
                  </a:cubicBezTo>
                  <a:cubicBezTo>
                    <a:pt x="7620" y="184150"/>
                    <a:pt x="1270" y="167640"/>
                    <a:pt x="1270" y="148590"/>
                  </a:cubicBezTo>
                  <a:cubicBezTo>
                    <a:pt x="1270" y="118110"/>
                    <a:pt x="12700" y="55880"/>
                    <a:pt x="36830" y="31750"/>
                  </a:cubicBezTo>
                  <a:cubicBezTo>
                    <a:pt x="58420" y="10160"/>
                    <a:pt x="99060" y="3810"/>
                    <a:pt x="129540" y="1270"/>
                  </a:cubicBezTo>
                  <a:cubicBezTo>
                    <a:pt x="160020" y="0"/>
                    <a:pt x="198120" y="7620"/>
                    <a:pt x="219710" y="21590"/>
                  </a:cubicBezTo>
                  <a:cubicBezTo>
                    <a:pt x="236220" y="31750"/>
                    <a:pt x="247650" y="48260"/>
                    <a:pt x="251460" y="66040"/>
                  </a:cubicBezTo>
                  <a:cubicBezTo>
                    <a:pt x="255270" y="86360"/>
                    <a:pt x="248920" y="120650"/>
                    <a:pt x="234950" y="135890"/>
                  </a:cubicBezTo>
                  <a:cubicBezTo>
                    <a:pt x="220980" y="152400"/>
                    <a:pt x="167640" y="162560"/>
                    <a:pt x="167640" y="1625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3084495" y="8100663"/>
            <a:ext cx="232122" cy="228708"/>
            <a:chOff x="0" y="0"/>
            <a:chExt cx="259080" cy="2552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8260"/>
              <a:ext cx="162560" cy="157480"/>
            </a:xfrm>
            <a:custGeom>
              <a:avLst/>
              <a:gdLst/>
              <a:ahLst/>
              <a:cxnLst/>
              <a:rect r="r" b="b" t="t" l="l"/>
              <a:pathLst>
                <a:path h="157480" w="162560">
                  <a:moveTo>
                    <a:pt x="78740" y="156210"/>
                  </a:moveTo>
                  <a:cubicBezTo>
                    <a:pt x="3810" y="105410"/>
                    <a:pt x="0" y="71120"/>
                    <a:pt x="8890" y="50800"/>
                  </a:cubicBezTo>
                  <a:cubicBezTo>
                    <a:pt x="16510" y="31750"/>
                    <a:pt x="41910" y="8890"/>
                    <a:pt x="63500" y="5080"/>
                  </a:cubicBezTo>
                  <a:cubicBezTo>
                    <a:pt x="83820" y="0"/>
                    <a:pt x="116840" y="8890"/>
                    <a:pt x="132080" y="24130"/>
                  </a:cubicBezTo>
                  <a:cubicBezTo>
                    <a:pt x="147320" y="38100"/>
                    <a:pt x="158750" y="71120"/>
                    <a:pt x="154940" y="91440"/>
                  </a:cubicBezTo>
                  <a:cubicBezTo>
                    <a:pt x="151130" y="113030"/>
                    <a:pt x="130810" y="139700"/>
                    <a:pt x="111760" y="148590"/>
                  </a:cubicBezTo>
                  <a:cubicBezTo>
                    <a:pt x="92710" y="157480"/>
                    <a:pt x="58420" y="156210"/>
                    <a:pt x="39370" y="144780"/>
                  </a:cubicBezTo>
                  <a:cubicBezTo>
                    <a:pt x="21590" y="134620"/>
                    <a:pt x="5080" y="102870"/>
                    <a:pt x="2540" y="83820"/>
                  </a:cubicBezTo>
                  <a:cubicBezTo>
                    <a:pt x="1270" y="67310"/>
                    <a:pt x="6350" y="49530"/>
                    <a:pt x="16510" y="36830"/>
                  </a:cubicBezTo>
                  <a:cubicBezTo>
                    <a:pt x="27940" y="21590"/>
                    <a:pt x="58420" y="5080"/>
                    <a:pt x="78740" y="2540"/>
                  </a:cubicBezTo>
                  <a:cubicBezTo>
                    <a:pt x="96520" y="1270"/>
                    <a:pt x="118110" y="8890"/>
                    <a:pt x="130810" y="19050"/>
                  </a:cubicBezTo>
                  <a:cubicBezTo>
                    <a:pt x="144780" y="29210"/>
                    <a:pt x="156210" y="48260"/>
                    <a:pt x="160020" y="64770"/>
                  </a:cubicBezTo>
                  <a:cubicBezTo>
                    <a:pt x="162560" y="81280"/>
                    <a:pt x="160020" y="104140"/>
                    <a:pt x="151130" y="118110"/>
                  </a:cubicBezTo>
                  <a:cubicBezTo>
                    <a:pt x="139700" y="134620"/>
                    <a:pt x="90170" y="156210"/>
                    <a:pt x="90170" y="156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-138804">
            <a:off x="15716715" y="-2150405"/>
            <a:ext cx="4045030" cy="4045030"/>
          </a:xfrm>
          <a:custGeom>
            <a:avLst/>
            <a:gdLst/>
            <a:ahLst/>
            <a:cxnLst/>
            <a:rect r="r" b="b" t="t" l="l"/>
            <a:pathLst>
              <a:path h="4045030" w="4045030">
                <a:moveTo>
                  <a:pt x="0" y="0"/>
                </a:moveTo>
                <a:lnTo>
                  <a:pt x="4045030" y="0"/>
                </a:lnTo>
                <a:lnTo>
                  <a:pt x="4045030" y="4045030"/>
                </a:lnTo>
                <a:lnTo>
                  <a:pt x="0" y="40450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162397">
            <a:off x="16823412" y="9098168"/>
            <a:ext cx="2571832" cy="2571832"/>
          </a:xfrm>
          <a:custGeom>
            <a:avLst/>
            <a:gdLst/>
            <a:ahLst/>
            <a:cxnLst/>
            <a:rect r="r" b="b" t="t" l="l"/>
            <a:pathLst>
              <a:path h="2571832" w="2571832">
                <a:moveTo>
                  <a:pt x="0" y="0"/>
                </a:moveTo>
                <a:lnTo>
                  <a:pt x="2571833" y="0"/>
                </a:lnTo>
                <a:lnTo>
                  <a:pt x="2571833" y="2571833"/>
                </a:lnTo>
                <a:lnTo>
                  <a:pt x="0" y="2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423414" y="2260367"/>
            <a:ext cx="10143203" cy="4363314"/>
            <a:chOff x="0" y="0"/>
            <a:chExt cx="2671461" cy="11491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71461" cy="1149186"/>
            </a:xfrm>
            <a:custGeom>
              <a:avLst/>
              <a:gdLst/>
              <a:ahLst/>
              <a:cxnLst/>
              <a:rect r="r" b="b" t="t" l="l"/>
              <a:pathLst>
                <a:path h="1149186" w="2671461">
                  <a:moveTo>
                    <a:pt x="38926" y="0"/>
                  </a:moveTo>
                  <a:lnTo>
                    <a:pt x="2632534" y="0"/>
                  </a:lnTo>
                  <a:cubicBezTo>
                    <a:pt x="2642858" y="0"/>
                    <a:pt x="2652759" y="4101"/>
                    <a:pt x="2660060" y="11401"/>
                  </a:cubicBezTo>
                  <a:cubicBezTo>
                    <a:pt x="2667360" y="18701"/>
                    <a:pt x="2671461" y="28602"/>
                    <a:pt x="2671461" y="38926"/>
                  </a:cubicBezTo>
                  <a:lnTo>
                    <a:pt x="2671461" y="1110259"/>
                  </a:lnTo>
                  <a:cubicBezTo>
                    <a:pt x="2671461" y="1120583"/>
                    <a:pt x="2667360" y="1130484"/>
                    <a:pt x="2660060" y="1137784"/>
                  </a:cubicBezTo>
                  <a:cubicBezTo>
                    <a:pt x="2652759" y="1145084"/>
                    <a:pt x="2642858" y="1149186"/>
                    <a:pt x="2632534" y="1149186"/>
                  </a:cubicBezTo>
                  <a:lnTo>
                    <a:pt x="38926" y="1149186"/>
                  </a:lnTo>
                  <a:cubicBezTo>
                    <a:pt x="17428" y="1149186"/>
                    <a:pt x="0" y="1131758"/>
                    <a:pt x="0" y="1110259"/>
                  </a:cubicBezTo>
                  <a:lnTo>
                    <a:pt x="0" y="38926"/>
                  </a:lnTo>
                  <a:cubicBezTo>
                    <a:pt x="0" y="28602"/>
                    <a:pt x="4101" y="18701"/>
                    <a:pt x="11401" y="11401"/>
                  </a:cubicBezTo>
                  <a:cubicBezTo>
                    <a:pt x="18701" y="4101"/>
                    <a:pt x="28602" y="0"/>
                    <a:pt x="38926" y="0"/>
                  </a:cubicBezTo>
                  <a:close/>
                </a:path>
              </a:pathLst>
            </a:custGeom>
            <a:solidFill>
              <a:srgbClr val="FEF6E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71461" cy="1187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2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243436" y="719046"/>
            <a:ext cx="1284146" cy="12841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02"/>
                </a:lnSpc>
              </a:pPr>
              <a:r>
                <a:rPr lang="en-US" sz="3358" spc="33">
                  <a:solidFill>
                    <a:srgbClr val="000000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762879" y="6688768"/>
            <a:ext cx="581978" cy="344805"/>
            <a:chOff x="0" y="0"/>
            <a:chExt cx="775970" cy="4597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8260" y="49530"/>
              <a:ext cx="679450" cy="369570"/>
            </a:xfrm>
            <a:custGeom>
              <a:avLst/>
              <a:gdLst/>
              <a:ahLst/>
              <a:cxnLst/>
              <a:rect r="r" b="b" t="t" l="l"/>
              <a:pathLst>
                <a:path h="369570" w="679450">
                  <a:moveTo>
                    <a:pt x="430530" y="142240"/>
                  </a:moveTo>
                  <a:cubicBezTo>
                    <a:pt x="262890" y="194310"/>
                    <a:pt x="237490" y="184150"/>
                    <a:pt x="224790" y="168910"/>
                  </a:cubicBezTo>
                  <a:cubicBezTo>
                    <a:pt x="210820" y="153670"/>
                    <a:pt x="204470" y="121920"/>
                    <a:pt x="209550" y="102870"/>
                  </a:cubicBezTo>
                  <a:cubicBezTo>
                    <a:pt x="214630" y="82550"/>
                    <a:pt x="229870" y="57150"/>
                    <a:pt x="255270" y="52070"/>
                  </a:cubicBezTo>
                  <a:cubicBezTo>
                    <a:pt x="317500" y="38100"/>
                    <a:pt x="570230" y="157480"/>
                    <a:pt x="622300" y="207010"/>
                  </a:cubicBezTo>
                  <a:cubicBezTo>
                    <a:pt x="642620" y="226060"/>
                    <a:pt x="650240" y="245110"/>
                    <a:pt x="650240" y="264160"/>
                  </a:cubicBezTo>
                  <a:cubicBezTo>
                    <a:pt x="648970" y="283210"/>
                    <a:pt x="641350" y="306070"/>
                    <a:pt x="618490" y="320040"/>
                  </a:cubicBezTo>
                  <a:cubicBezTo>
                    <a:pt x="565150" y="355600"/>
                    <a:pt x="321310" y="369570"/>
                    <a:pt x="254000" y="358140"/>
                  </a:cubicBezTo>
                  <a:cubicBezTo>
                    <a:pt x="224790" y="353060"/>
                    <a:pt x="207010" y="346710"/>
                    <a:pt x="195580" y="331470"/>
                  </a:cubicBezTo>
                  <a:cubicBezTo>
                    <a:pt x="184150" y="317500"/>
                    <a:pt x="179070" y="287020"/>
                    <a:pt x="185420" y="269240"/>
                  </a:cubicBezTo>
                  <a:cubicBezTo>
                    <a:pt x="191770" y="251460"/>
                    <a:pt x="205740" y="237490"/>
                    <a:pt x="231140" y="224790"/>
                  </a:cubicBezTo>
                  <a:cubicBezTo>
                    <a:pt x="289560" y="198120"/>
                    <a:pt x="513080" y="180340"/>
                    <a:pt x="572770" y="190500"/>
                  </a:cubicBezTo>
                  <a:cubicBezTo>
                    <a:pt x="596900" y="195580"/>
                    <a:pt x="608330" y="201930"/>
                    <a:pt x="619760" y="214630"/>
                  </a:cubicBezTo>
                  <a:cubicBezTo>
                    <a:pt x="629920" y="226060"/>
                    <a:pt x="638810" y="246380"/>
                    <a:pt x="638810" y="261620"/>
                  </a:cubicBezTo>
                  <a:cubicBezTo>
                    <a:pt x="638810" y="278130"/>
                    <a:pt x="629920" y="298450"/>
                    <a:pt x="621030" y="311150"/>
                  </a:cubicBezTo>
                  <a:cubicBezTo>
                    <a:pt x="613410" y="320040"/>
                    <a:pt x="601980" y="327660"/>
                    <a:pt x="593090" y="331470"/>
                  </a:cubicBezTo>
                  <a:cubicBezTo>
                    <a:pt x="586740" y="334010"/>
                    <a:pt x="584200" y="336550"/>
                    <a:pt x="576580" y="335280"/>
                  </a:cubicBezTo>
                  <a:cubicBezTo>
                    <a:pt x="551180" y="334010"/>
                    <a:pt x="444500" y="306070"/>
                    <a:pt x="430530" y="271780"/>
                  </a:cubicBezTo>
                  <a:cubicBezTo>
                    <a:pt x="417830" y="242570"/>
                    <a:pt x="450850" y="177800"/>
                    <a:pt x="473710" y="156210"/>
                  </a:cubicBezTo>
                  <a:cubicBezTo>
                    <a:pt x="491490" y="140970"/>
                    <a:pt x="523240" y="135890"/>
                    <a:pt x="542290" y="138430"/>
                  </a:cubicBezTo>
                  <a:cubicBezTo>
                    <a:pt x="554990" y="139700"/>
                    <a:pt x="565150" y="146050"/>
                    <a:pt x="574040" y="154940"/>
                  </a:cubicBezTo>
                  <a:cubicBezTo>
                    <a:pt x="585470" y="165100"/>
                    <a:pt x="598170" y="184150"/>
                    <a:pt x="599440" y="201930"/>
                  </a:cubicBezTo>
                  <a:cubicBezTo>
                    <a:pt x="601980" y="220980"/>
                    <a:pt x="593090" y="254000"/>
                    <a:pt x="576580" y="267970"/>
                  </a:cubicBezTo>
                  <a:cubicBezTo>
                    <a:pt x="557530" y="284480"/>
                    <a:pt x="521970" y="281940"/>
                    <a:pt x="487680" y="285750"/>
                  </a:cubicBezTo>
                  <a:cubicBezTo>
                    <a:pt x="439420" y="290830"/>
                    <a:pt x="374650" y="289560"/>
                    <a:pt x="312420" y="287020"/>
                  </a:cubicBezTo>
                  <a:cubicBezTo>
                    <a:pt x="241300" y="284480"/>
                    <a:pt x="130810" y="281940"/>
                    <a:pt x="81280" y="270510"/>
                  </a:cubicBezTo>
                  <a:cubicBezTo>
                    <a:pt x="55880" y="264160"/>
                    <a:pt x="40640" y="259080"/>
                    <a:pt x="27940" y="248920"/>
                  </a:cubicBezTo>
                  <a:cubicBezTo>
                    <a:pt x="17780" y="240030"/>
                    <a:pt x="10160" y="228600"/>
                    <a:pt x="6350" y="215900"/>
                  </a:cubicBezTo>
                  <a:cubicBezTo>
                    <a:pt x="2540" y="200660"/>
                    <a:pt x="2540" y="173990"/>
                    <a:pt x="7620" y="158750"/>
                  </a:cubicBezTo>
                  <a:cubicBezTo>
                    <a:pt x="12700" y="146050"/>
                    <a:pt x="20320" y="135890"/>
                    <a:pt x="30480" y="127000"/>
                  </a:cubicBezTo>
                  <a:cubicBezTo>
                    <a:pt x="44450" y="116840"/>
                    <a:pt x="60960" y="113030"/>
                    <a:pt x="85090" y="107950"/>
                  </a:cubicBezTo>
                  <a:cubicBezTo>
                    <a:pt x="130810" y="99060"/>
                    <a:pt x="219710" y="95250"/>
                    <a:pt x="285750" y="95250"/>
                  </a:cubicBezTo>
                  <a:cubicBezTo>
                    <a:pt x="349250" y="96520"/>
                    <a:pt x="417830" y="110490"/>
                    <a:pt x="477520" y="111760"/>
                  </a:cubicBezTo>
                  <a:cubicBezTo>
                    <a:pt x="527050" y="111760"/>
                    <a:pt x="585470" y="96520"/>
                    <a:pt x="618490" y="105410"/>
                  </a:cubicBezTo>
                  <a:cubicBezTo>
                    <a:pt x="638810" y="111760"/>
                    <a:pt x="654050" y="123190"/>
                    <a:pt x="664210" y="137160"/>
                  </a:cubicBezTo>
                  <a:cubicBezTo>
                    <a:pt x="673100" y="151130"/>
                    <a:pt x="678180" y="173990"/>
                    <a:pt x="676910" y="191770"/>
                  </a:cubicBezTo>
                  <a:cubicBezTo>
                    <a:pt x="674370" y="208280"/>
                    <a:pt x="662940" y="228600"/>
                    <a:pt x="650240" y="240030"/>
                  </a:cubicBezTo>
                  <a:cubicBezTo>
                    <a:pt x="637540" y="251460"/>
                    <a:pt x="624840" y="255270"/>
                    <a:pt x="598170" y="259080"/>
                  </a:cubicBezTo>
                  <a:cubicBezTo>
                    <a:pt x="527050" y="270510"/>
                    <a:pt x="267970" y="257810"/>
                    <a:pt x="187960" y="236220"/>
                  </a:cubicBezTo>
                  <a:cubicBezTo>
                    <a:pt x="152400" y="227330"/>
                    <a:pt x="138430" y="204470"/>
                    <a:pt x="115570" y="200660"/>
                  </a:cubicBezTo>
                  <a:cubicBezTo>
                    <a:pt x="97790" y="198120"/>
                    <a:pt x="80010" y="212090"/>
                    <a:pt x="64770" y="208280"/>
                  </a:cubicBezTo>
                  <a:cubicBezTo>
                    <a:pt x="49530" y="204470"/>
                    <a:pt x="34290" y="193040"/>
                    <a:pt x="26670" y="179070"/>
                  </a:cubicBezTo>
                  <a:cubicBezTo>
                    <a:pt x="17780" y="162560"/>
                    <a:pt x="11430" y="128270"/>
                    <a:pt x="19050" y="109220"/>
                  </a:cubicBezTo>
                  <a:cubicBezTo>
                    <a:pt x="26670" y="90170"/>
                    <a:pt x="52070" y="68580"/>
                    <a:pt x="72390" y="64770"/>
                  </a:cubicBezTo>
                  <a:cubicBezTo>
                    <a:pt x="92710" y="60960"/>
                    <a:pt x="124460" y="69850"/>
                    <a:pt x="139700" y="83820"/>
                  </a:cubicBezTo>
                  <a:cubicBezTo>
                    <a:pt x="154940" y="97790"/>
                    <a:pt x="163830" y="130810"/>
                    <a:pt x="161290" y="149860"/>
                  </a:cubicBezTo>
                  <a:cubicBezTo>
                    <a:pt x="160020" y="165100"/>
                    <a:pt x="151130" y="181610"/>
                    <a:pt x="139700" y="191770"/>
                  </a:cubicBezTo>
                  <a:cubicBezTo>
                    <a:pt x="124460" y="203200"/>
                    <a:pt x="91440" y="212090"/>
                    <a:pt x="72390" y="209550"/>
                  </a:cubicBezTo>
                  <a:cubicBezTo>
                    <a:pt x="55880" y="207010"/>
                    <a:pt x="40640" y="196850"/>
                    <a:pt x="31750" y="185420"/>
                  </a:cubicBezTo>
                  <a:cubicBezTo>
                    <a:pt x="21590" y="173990"/>
                    <a:pt x="15240" y="156210"/>
                    <a:pt x="13970" y="140970"/>
                  </a:cubicBezTo>
                  <a:cubicBezTo>
                    <a:pt x="13970" y="125730"/>
                    <a:pt x="19050" y="107950"/>
                    <a:pt x="26670" y="95250"/>
                  </a:cubicBezTo>
                  <a:cubicBezTo>
                    <a:pt x="35560" y="82550"/>
                    <a:pt x="49530" y="72390"/>
                    <a:pt x="64770" y="67310"/>
                  </a:cubicBezTo>
                  <a:cubicBezTo>
                    <a:pt x="83820" y="59690"/>
                    <a:pt x="114300" y="59690"/>
                    <a:pt x="137160" y="63500"/>
                  </a:cubicBezTo>
                  <a:cubicBezTo>
                    <a:pt x="161290" y="68580"/>
                    <a:pt x="173990" y="87630"/>
                    <a:pt x="207010" y="95250"/>
                  </a:cubicBezTo>
                  <a:cubicBezTo>
                    <a:pt x="285750" y="113030"/>
                    <a:pt x="547370" y="77470"/>
                    <a:pt x="618490" y="105410"/>
                  </a:cubicBezTo>
                  <a:cubicBezTo>
                    <a:pt x="647700" y="116840"/>
                    <a:pt x="664210" y="135890"/>
                    <a:pt x="671830" y="153670"/>
                  </a:cubicBezTo>
                  <a:cubicBezTo>
                    <a:pt x="679450" y="170180"/>
                    <a:pt x="678180" y="193040"/>
                    <a:pt x="671830" y="209550"/>
                  </a:cubicBezTo>
                  <a:cubicBezTo>
                    <a:pt x="665480" y="226060"/>
                    <a:pt x="650240" y="241300"/>
                    <a:pt x="635000" y="251460"/>
                  </a:cubicBezTo>
                  <a:cubicBezTo>
                    <a:pt x="615950" y="261620"/>
                    <a:pt x="596900" y="264160"/>
                    <a:pt x="565150" y="266700"/>
                  </a:cubicBezTo>
                  <a:cubicBezTo>
                    <a:pt x="504190" y="270510"/>
                    <a:pt x="375920" y="246380"/>
                    <a:pt x="288290" y="247650"/>
                  </a:cubicBezTo>
                  <a:cubicBezTo>
                    <a:pt x="209550" y="248920"/>
                    <a:pt x="106680" y="279400"/>
                    <a:pt x="60960" y="266700"/>
                  </a:cubicBezTo>
                  <a:cubicBezTo>
                    <a:pt x="38100" y="260350"/>
                    <a:pt x="25400" y="248920"/>
                    <a:pt x="15240" y="233680"/>
                  </a:cubicBezTo>
                  <a:cubicBezTo>
                    <a:pt x="5080" y="218440"/>
                    <a:pt x="0" y="195580"/>
                    <a:pt x="2540" y="177800"/>
                  </a:cubicBezTo>
                  <a:cubicBezTo>
                    <a:pt x="5080" y="160020"/>
                    <a:pt x="16510" y="138430"/>
                    <a:pt x="30480" y="127000"/>
                  </a:cubicBezTo>
                  <a:cubicBezTo>
                    <a:pt x="44450" y="115570"/>
                    <a:pt x="58420" y="111760"/>
                    <a:pt x="85090" y="107950"/>
                  </a:cubicBezTo>
                  <a:cubicBezTo>
                    <a:pt x="144780" y="100330"/>
                    <a:pt x="320040" y="118110"/>
                    <a:pt x="389890" y="130810"/>
                  </a:cubicBezTo>
                  <a:cubicBezTo>
                    <a:pt x="426720" y="137160"/>
                    <a:pt x="447040" y="156210"/>
                    <a:pt x="473710" y="156210"/>
                  </a:cubicBezTo>
                  <a:cubicBezTo>
                    <a:pt x="497840" y="157480"/>
                    <a:pt x="521970" y="134620"/>
                    <a:pt x="542290" y="138430"/>
                  </a:cubicBezTo>
                  <a:cubicBezTo>
                    <a:pt x="558800" y="140970"/>
                    <a:pt x="576580" y="156210"/>
                    <a:pt x="586740" y="167640"/>
                  </a:cubicBezTo>
                  <a:cubicBezTo>
                    <a:pt x="594360" y="177800"/>
                    <a:pt x="598170" y="190500"/>
                    <a:pt x="599440" y="201930"/>
                  </a:cubicBezTo>
                  <a:cubicBezTo>
                    <a:pt x="601980" y="213360"/>
                    <a:pt x="600710" y="224790"/>
                    <a:pt x="596900" y="237490"/>
                  </a:cubicBezTo>
                  <a:cubicBezTo>
                    <a:pt x="589280" y="254000"/>
                    <a:pt x="565150" y="289560"/>
                    <a:pt x="557530" y="288290"/>
                  </a:cubicBezTo>
                  <a:cubicBezTo>
                    <a:pt x="548640" y="284480"/>
                    <a:pt x="542290" y="201930"/>
                    <a:pt x="556260" y="191770"/>
                  </a:cubicBezTo>
                  <a:cubicBezTo>
                    <a:pt x="565150" y="184150"/>
                    <a:pt x="593090" y="194310"/>
                    <a:pt x="605790" y="203200"/>
                  </a:cubicBezTo>
                  <a:cubicBezTo>
                    <a:pt x="619760" y="212090"/>
                    <a:pt x="632460" y="228600"/>
                    <a:pt x="636270" y="245110"/>
                  </a:cubicBezTo>
                  <a:cubicBezTo>
                    <a:pt x="640080" y="264160"/>
                    <a:pt x="632460" y="295910"/>
                    <a:pt x="621030" y="311150"/>
                  </a:cubicBezTo>
                  <a:cubicBezTo>
                    <a:pt x="610870" y="323850"/>
                    <a:pt x="599440" y="328930"/>
                    <a:pt x="576580" y="335280"/>
                  </a:cubicBezTo>
                  <a:cubicBezTo>
                    <a:pt x="518160" y="353060"/>
                    <a:pt x="316230" y="369570"/>
                    <a:pt x="254000" y="358140"/>
                  </a:cubicBezTo>
                  <a:cubicBezTo>
                    <a:pt x="226060" y="353060"/>
                    <a:pt x="207010" y="346710"/>
                    <a:pt x="195580" y="331470"/>
                  </a:cubicBezTo>
                  <a:cubicBezTo>
                    <a:pt x="184150" y="317500"/>
                    <a:pt x="179070" y="287020"/>
                    <a:pt x="185420" y="269240"/>
                  </a:cubicBezTo>
                  <a:cubicBezTo>
                    <a:pt x="191770" y="251460"/>
                    <a:pt x="204470" y="237490"/>
                    <a:pt x="231140" y="224790"/>
                  </a:cubicBezTo>
                  <a:cubicBezTo>
                    <a:pt x="293370" y="196850"/>
                    <a:pt x="547370" y="172720"/>
                    <a:pt x="607060" y="198120"/>
                  </a:cubicBezTo>
                  <a:cubicBezTo>
                    <a:pt x="632460" y="208280"/>
                    <a:pt x="643890" y="232410"/>
                    <a:pt x="648970" y="247650"/>
                  </a:cubicBezTo>
                  <a:cubicBezTo>
                    <a:pt x="652780" y="259080"/>
                    <a:pt x="651510" y="270510"/>
                    <a:pt x="647700" y="280670"/>
                  </a:cubicBezTo>
                  <a:cubicBezTo>
                    <a:pt x="642620" y="294640"/>
                    <a:pt x="632460" y="312420"/>
                    <a:pt x="618490" y="320040"/>
                  </a:cubicBezTo>
                  <a:cubicBezTo>
                    <a:pt x="601980" y="328930"/>
                    <a:pt x="580390" y="330200"/>
                    <a:pt x="553720" y="326390"/>
                  </a:cubicBezTo>
                  <a:cubicBezTo>
                    <a:pt x="510540" y="318770"/>
                    <a:pt x="426720" y="280670"/>
                    <a:pt x="382270" y="254000"/>
                  </a:cubicBezTo>
                  <a:cubicBezTo>
                    <a:pt x="349250" y="234950"/>
                    <a:pt x="330200" y="199390"/>
                    <a:pt x="304800" y="190500"/>
                  </a:cubicBezTo>
                  <a:cubicBezTo>
                    <a:pt x="287020" y="184150"/>
                    <a:pt x="266700" y="194310"/>
                    <a:pt x="252730" y="189230"/>
                  </a:cubicBezTo>
                  <a:cubicBezTo>
                    <a:pt x="241300" y="185420"/>
                    <a:pt x="232410" y="179070"/>
                    <a:pt x="224790" y="168910"/>
                  </a:cubicBezTo>
                  <a:cubicBezTo>
                    <a:pt x="215900" y="157480"/>
                    <a:pt x="207010" y="135890"/>
                    <a:pt x="207010" y="119380"/>
                  </a:cubicBezTo>
                  <a:cubicBezTo>
                    <a:pt x="207010" y="104140"/>
                    <a:pt x="213360" y="85090"/>
                    <a:pt x="226060" y="71120"/>
                  </a:cubicBezTo>
                  <a:cubicBezTo>
                    <a:pt x="243840" y="52070"/>
                    <a:pt x="283210" y="38100"/>
                    <a:pt x="312420" y="25400"/>
                  </a:cubicBezTo>
                  <a:cubicBezTo>
                    <a:pt x="342900" y="13970"/>
                    <a:pt x="382270" y="0"/>
                    <a:pt x="407670" y="1270"/>
                  </a:cubicBezTo>
                  <a:cubicBezTo>
                    <a:pt x="426720" y="2540"/>
                    <a:pt x="443230" y="7620"/>
                    <a:pt x="455930" y="17780"/>
                  </a:cubicBezTo>
                  <a:cubicBezTo>
                    <a:pt x="468630" y="27940"/>
                    <a:pt x="478790" y="45720"/>
                    <a:pt x="481330" y="62230"/>
                  </a:cubicBezTo>
                  <a:cubicBezTo>
                    <a:pt x="483870" y="77470"/>
                    <a:pt x="478790" y="97790"/>
                    <a:pt x="471170" y="111760"/>
                  </a:cubicBezTo>
                  <a:cubicBezTo>
                    <a:pt x="462280" y="124460"/>
                    <a:pt x="430530" y="142240"/>
                    <a:pt x="430530" y="1422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9893793" y="7775549"/>
            <a:ext cx="1922886" cy="1900459"/>
            <a:chOff x="0" y="0"/>
            <a:chExt cx="4412587" cy="43611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1750" y="31750"/>
              <a:ext cx="4349087" cy="4297621"/>
            </a:xfrm>
            <a:custGeom>
              <a:avLst/>
              <a:gdLst/>
              <a:ahLst/>
              <a:cxnLst/>
              <a:rect r="r" b="b" t="t" l="l"/>
              <a:pathLst>
                <a:path h="4297621" w="4349087">
                  <a:moveTo>
                    <a:pt x="4256377" y="4297621"/>
                  </a:moveTo>
                  <a:lnTo>
                    <a:pt x="92710" y="4297621"/>
                  </a:lnTo>
                  <a:cubicBezTo>
                    <a:pt x="41910" y="4297621"/>
                    <a:pt x="0" y="4255712"/>
                    <a:pt x="0" y="42049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55107" y="0"/>
                  </a:lnTo>
                  <a:cubicBezTo>
                    <a:pt x="4305907" y="0"/>
                    <a:pt x="4347817" y="41910"/>
                    <a:pt x="4347817" y="92710"/>
                  </a:cubicBezTo>
                  <a:lnTo>
                    <a:pt x="4347817" y="4203641"/>
                  </a:lnTo>
                  <a:cubicBezTo>
                    <a:pt x="4349087" y="4255712"/>
                    <a:pt x="4307177" y="4297621"/>
                    <a:pt x="4256377" y="4297621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12587" cy="4361122"/>
            </a:xfrm>
            <a:custGeom>
              <a:avLst/>
              <a:gdLst/>
              <a:ahLst/>
              <a:cxnLst/>
              <a:rect r="r" b="b" t="t" l="l"/>
              <a:pathLst>
                <a:path h="4361122" w="4412587">
                  <a:moveTo>
                    <a:pt x="4288127" y="59690"/>
                  </a:moveTo>
                  <a:cubicBezTo>
                    <a:pt x="4323687" y="59690"/>
                    <a:pt x="4352897" y="88900"/>
                    <a:pt x="4352897" y="124460"/>
                  </a:cubicBezTo>
                  <a:lnTo>
                    <a:pt x="4352897" y="4236662"/>
                  </a:lnTo>
                  <a:cubicBezTo>
                    <a:pt x="4352897" y="4272222"/>
                    <a:pt x="4323687" y="4301432"/>
                    <a:pt x="4288127" y="4301432"/>
                  </a:cubicBezTo>
                  <a:lnTo>
                    <a:pt x="124460" y="4301432"/>
                  </a:lnTo>
                  <a:cubicBezTo>
                    <a:pt x="88900" y="4301432"/>
                    <a:pt x="59690" y="4272222"/>
                    <a:pt x="59690" y="42366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88127" y="59690"/>
                  </a:lnTo>
                  <a:moveTo>
                    <a:pt x="42881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236662"/>
                  </a:lnTo>
                  <a:cubicBezTo>
                    <a:pt x="0" y="4305241"/>
                    <a:pt x="55880" y="4361122"/>
                    <a:pt x="124460" y="4361122"/>
                  </a:cubicBezTo>
                  <a:lnTo>
                    <a:pt x="4288127" y="4361122"/>
                  </a:lnTo>
                  <a:cubicBezTo>
                    <a:pt x="4356707" y="4361122"/>
                    <a:pt x="4412587" y="4305241"/>
                    <a:pt x="4412587" y="4236662"/>
                  </a:cubicBezTo>
                  <a:lnTo>
                    <a:pt x="4412587" y="124460"/>
                  </a:lnTo>
                  <a:cubicBezTo>
                    <a:pt x="4412587" y="55880"/>
                    <a:pt x="4356707" y="0"/>
                    <a:pt x="4288127" y="0"/>
                  </a:cubicBezTo>
                  <a:close/>
                </a:path>
              </a:pathLst>
            </a:custGeom>
            <a:solidFill>
              <a:srgbClr val="F7B588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-15335">
            <a:off x="10543273" y="7463586"/>
            <a:ext cx="623926" cy="623926"/>
          </a:xfrm>
          <a:custGeom>
            <a:avLst/>
            <a:gdLst/>
            <a:ahLst/>
            <a:cxnLst/>
            <a:rect r="r" b="b" t="t" l="l"/>
            <a:pathLst>
              <a:path h="623926" w="623926">
                <a:moveTo>
                  <a:pt x="0" y="0"/>
                </a:moveTo>
                <a:lnTo>
                  <a:pt x="623926" y="0"/>
                </a:lnTo>
                <a:lnTo>
                  <a:pt x="623926" y="623926"/>
                </a:lnTo>
                <a:lnTo>
                  <a:pt x="0" y="623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780951" y="7630990"/>
            <a:ext cx="356387" cy="289119"/>
          </a:xfrm>
          <a:custGeom>
            <a:avLst/>
            <a:gdLst/>
            <a:ahLst/>
            <a:cxnLst/>
            <a:rect r="r" b="b" t="t" l="l"/>
            <a:pathLst>
              <a:path h="289119" w="356387">
                <a:moveTo>
                  <a:pt x="0" y="0"/>
                </a:moveTo>
                <a:lnTo>
                  <a:pt x="356387" y="0"/>
                </a:lnTo>
                <a:lnTo>
                  <a:pt x="356387" y="289119"/>
                </a:lnTo>
                <a:lnTo>
                  <a:pt x="0" y="2891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722137" y="7642450"/>
            <a:ext cx="266198" cy="266198"/>
          </a:xfrm>
          <a:custGeom>
            <a:avLst/>
            <a:gdLst/>
            <a:ahLst/>
            <a:cxnLst/>
            <a:rect r="r" b="b" t="t" l="l"/>
            <a:pathLst>
              <a:path h="266198" w="266198">
                <a:moveTo>
                  <a:pt x="0" y="0"/>
                </a:moveTo>
                <a:lnTo>
                  <a:pt x="266198" y="0"/>
                </a:lnTo>
                <a:lnTo>
                  <a:pt x="266198" y="266198"/>
                </a:lnTo>
                <a:lnTo>
                  <a:pt x="0" y="2661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2122756" y="7746509"/>
            <a:ext cx="1862224" cy="1910344"/>
            <a:chOff x="0" y="0"/>
            <a:chExt cx="4412587" cy="452660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31750" y="31750"/>
              <a:ext cx="4349087" cy="4463109"/>
            </a:xfrm>
            <a:custGeom>
              <a:avLst/>
              <a:gdLst/>
              <a:ahLst/>
              <a:cxnLst/>
              <a:rect r="r" b="b" t="t" l="l"/>
              <a:pathLst>
                <a:path h="4463109" w="4349087">
                  <a:moveTo>
                    <a:pt x="4256377" y="4463109"/>
                  </a:moveTo>
                  <a:lnTo>
                    <a:pt x="92710" y="4463109"/>
                  </a:lnTo>
                  <a:cubicBezTo>
                    <a:pt x="41910" y="4463109"/>
                    <a:pt x="0" y="4421199"/>
                    <a:pt x="0" y="43703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55107" y="0"/>
                  </a:lnTo>
                  <a:cubicBezTo>
                    <a:pt x="4305907" y="0"/>
                    <a:pt x="4347817" y="41910"/>
                    <a:pt x="4347817" y="92710"/>
                  </a:cubicBezTo>
                  <a:lnTo>
                    <a:pt x="4347817" y="4369129"/>
                  </a:lnTo>
                  <a:cubicBezTo>
                    <a:pt x="4349087" y="4421199"/>
                    <a:pt x="4307177" y="4463109"/>
                    <a:pt x="4256377" y="4463109"/>
                  </a:cubicBezTo>
                  <a:close/>
                </a:path>
              </a:pathLst>
            </a:custGeom>
            <a:solidFill>
              <a:srgbClr val="FCFFF4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412587" cy="4526609"/>
            </a:xfrm>
            <a:custGeom>
              <a:avLst/>
              <a:gdLst/>
              <a:ahLst/>
              <a:cxnLst/>
              <a:rect r="r" b="b" t="t" l="l"/>
              <a:pathLst>
                <a:path h="4526609" w="4412587">
                  <a:moveTo>
                    <a:pt x="4288127" y="59690"/>
                  </a:moveTo>
                  <a:cubicBezTo>
                    <a:pt x="4323687" y="59690"/>
                    <a:pt x="4352897" y="88900"/>
                    <a:pt x="4352897" y="124460"/>
                  </a:cubicBezTo>
                  <a:lnTo>
                    <a:pt x="4352897" y="4402150"/>
                  </a:lnTo>
                  <a:cubicBezTo>
                    <a:pt x="4352897" y="4437709"/>
                    <a:pt x="4323687" y="4466919"/>
                    <a:pt x="4288127" y="4466919"/>
                  </a:cubicBezTo>
                  <a:lnTo>
                    <a:pt x="124460" y="4466919"/>
                  </a:lnTo>
                  <a:cubicBezTo>
                    <a:pt x="88900" y="4466919"/>
                    <a:pt x="59690" y="4437709"/>
                    <a:pt x="59690" y="44021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88127" y="59690"/>
                  </a:lnTo>
                  <a:moveTo>
                    <a:pt x="42881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402150"/>
                  </a:lnTo>
                  <a:cubicBezTo>
                    <a:pt x="0" y="4470729"/>
                    <a:pt x="55880" y="4526609"/>
                    <a:pt x="124460" y="4526609"/>
                  </a:cubicBezTo>
                  <a:lnTo>
                    <a:pt x="4288127" y="4526609"/>
                  </a:lnTo>
                  <a:cubicBezTo>
                    <a:pt x="4356707" y="4526609"/>
                    <a:pt x="4412587" y="4470729"/>
                    <a:pt x="4412587" y="4402150"/>
                  </a:cubicBezTo>
                  <a:lnTo>
                    <a:pt x="4412587" y="124460"/>
                  </a:lnTo>
                  <a:cubicBezTo>
                    <a:pt x="4412587" y="55880"/>
                    <a:pt x="4356707" y="0"/>
                    <a:pt x="4288127" y="0"/>
                  </a:cubicBezTo>
                  <a:close/>
                </a:path>
              </a:pathLst>
            </a:custGeom>
            <a:solidFill>
              <a:srgbClr val="899DD0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-15335">
            <a:off x="12751747" y="7444388"/>
            <a:ext cx="604243" cy="604243"/>
          </a:xfrm>
          <a:custGeom>
            <a:avLst/>
            <a:gdLst/>
            <a:ahLst/>
            <a:cxnLst/>
            <a:rect r="r" b="b" t="t" l="l"/>
            <a:pathLst>
              <a:path h="604243" w="604243">
                <a:moveTo>
                  <a:pt x="0" y="0"/>
                </a:moveTo>
                <a:lnTo>
                  <a:pt x="604242" y="0"/>
                </a:lnTo>
                <a:lnTo>
                  <a:pt x="604242" y="604242"/>
                </a:lnTo>
                <a:lnTo>
                  <a:pt x="0" y="6042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905177" y="7611872"/>
            <a:ext cx="297383" cy="247098"/>
          </a:xfrm>
          <a:custGeom>
            <a:avLst/>
            <a:gdLst/>
            <a:ahLst/>
            <a:cxnLst/>
            <a:rect r="r" b="b" t="t" l="l"/>
            <a:pathLst>
              <a:path h="247098" w="297383">
                <a:moveTo>
                  <a:pt x="0" y="0"/>
                </a:moveTo>
                <a:lnTo>
                  <a:pt x="297382" y="0"/>
                </a:lnTo>
                <a:lnTo>
                  <a:pt x="297382" y="247098"/>
                </a:lnTo>
                <a:lnTo>
                  <a:pt x="0" y="2470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0679630" y="6816922"/>
            <a:ext cx="2274098" cy="492771"/>
            <a:chOff x="0" y="0"/>
            <a:chExt cx="598939" cy="12978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98939" cy="129783"/>
            </a:xfrm>
            <a:custGeom>
              <a:avLst/>
              <a:gdLst/>
              <a:ahLst/>
              <a:cxnLst/>
              <a:rect r="r" b="b" t="t" l="l"/>
              <a:pathLst>
                <a:path h="129783" w="598939">
                  <a:moveTo>
                    <a:pt x="64892" y="0"/>
                  </a:moveTo>
                  <a:lnTo>
                    <a:pt x="534048" y="0"/>
                  </a:lnTo>
                  <a:cubicBezTo>
                    <a:pt x="551258" y="0"/>
                    <a:pt x="567764" y="6837"/>
                    <a:pt x="579933" y="19006"/>
                  </a:cubicBezTo>
                  <a:cubicBezTo>
                    <a:pt x="592103" y="31176"/>
                    <a:pt x="598939" y="47681"/>
                    <a:pt x="598939" y="64892"/>
                  </a:cubicBezTo>
                  <a:lnTo>
                    <a:pt x="598939" y="64892"/>
                  </a:lnTo>
                  <a:cubicBezTo>
                    <a:pt x="598939" y="82102"/>
                    <a:pt x="592103" y="98607"/>
                    <a:pt x="579933" y="110777"/>
                  </a:cubicBezTo>
                  <a:cubicBezTo>
                    <a:pt x="567764" y="122947"/>
                    <a:pt x="551258" y="129783"/>
                    <a:pt x="534048" y="129783"/>
                  </a:cubicBezTo>
                  <a:lnTo>
                    <a:pt x="64892" y="129783"/>
                  </a:lnTo>
                  <a:cubicBezTo>
                    <a:pt x="47681" y="129783"/>
                    <a:pt x="31176" y="122947"/>
                    <a:pt x="19006" y="110777"/>
                  </a:cubicBezTo>
                  <a:cubicBezTo>
                    <a:pt x="6837" y="98607"/>
                    <a:pt x="0" y="82102"/>
                    <a:pt x="0" y="64892"/>
                  </a:cubicBezTo>
                  <a:lnTo>
                    <a:pt x="0" y="64892"/>
                  </a:lnTo>
                  <a:cubicBezTo>
                    <a:pt x="0" y="47681"/>
                    <a:pt x="6837" y="31176"/>
                    <a:pt x="19006" y="19006"/>
                  </a:cubicBezTo>
                  <a:cubicBezTo>
                    <a:pt x="31176" y="6837"/>
                    <a:pt x="47681" y="0"/>
                    <a:pt x="64892" y="0"/>
                  </a:cubicBezTo>
                  <a:close/>
                </a:path>
              </a:pathLst>
            </a:custGeom>
            <a:solidFill>
              <a:srgbClr val="FEF6E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98939" cy="167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0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7741839" y="2674363"/>
            <a:ext cx="9483754" cy="39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8"/>
              </a:lnSpc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Users can 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scan QR codes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to view 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3D models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of products on their devices, enabling them to zoom, rotate, and examine the items in detail. Additionally, users can activate </a:t>
            </a:r>
            <a:r>
              <a:rPr lang="en-US" sz="2077" spc="20">
                <a:solidFill>
                  <a:srgbClr val="000000"/>
                </a:solidFill>
                <a:latin typeface="Canva Sans Bold"/>
              </a:rPr>
              <a:t>AR mode to see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how the products would look in their real environment, enhancing the shopping experience by providing a realistic visualization.</a:t>
            </a:r>
          </a:p>
          <a:p>
            <a:pPr algn="l">
              <a:lnSpc>
                <a:spcPts val="2908"/>
              </a:lnSpc>
            </a:pPr>
          </a:p>
          <a:p>
            <a:pPr algn="l">
              <a:lnSpc>
                <a:spcPts val="2908"/>
              </a:lnSpc>
            </a:pPr>
            <a:r>
              <a:rPr lang="en-US" sz="2077" spc="20">
                <a:solidFill>
                  <a:srgbClr val="000000"/>
                </a:solidFill>
                <a:latin typeface="Canva Sans"/>
              </a:rPr>
              <a:t>Objective</a:t>
            </a:r>
          </a:p>
          <a:p>
            <a:pPr algn="l">
              <a:lnSpc>
                <a:spcPts val="2908"/>
              </a:lnSpc>
            </a:pPr>
            <a:r>
              <a:rPr lang="en-US" sz="2077" spc="20">
                <a:solidFill>
                  <a:srgbClr val="000000"/>
                </a:solidFill>
                <a:latin typeface="Canva Sans Bold"/>
              </a:rPr>
              <a:t>Higher Sales: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Increased confidence boosts conversions.</a:t>
            </a:r>
          </a:p>
          <a:p>
            <a:pPr algn="l">
              <a:lnSpc>
                <a:spcPts val="2908"/>
              </a:lnSpc>
            </a:pPr>
            <a:r>
              <a:rPr lang="en-US" sz="2077" spc="20">
                <a:solidFill>
                  <a:srgbClr val="000000"/>
                </a:solidFill>
                <a:latin typeface="Canva Sans Bold"/>
              </a:rPr>
              <a:t>Better Satisfaction: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Accurate previews enhance customer satisfaction.</a:t>
            </a:r>
          </a:p>
          <a:p>
            <a:pPr algn="l">
              <a:lnSpc>
                <a:spcPts val="2908"/>
              </a:lnSpc>
            </a:pPr>
            <a:r>
              <a:rPr lang="en-US" sz="2077" spc="20">
                <a:solidFill>
                  <a:srgbClr val="000000"/>
                </a:solidFill>
                <a:latin typeface="Canva Sans Bold"/>
              </a:rPr>
              <a:t>Innovative Image:</a:t>
            </a:r>
            <a:r>
              <a:rPr lang="en-US" sz="2077" spc="20">
                <a:solidFill>
                  <a:srgbClr val="000000"/>
                </a:solidFill>
                <a:latin typeface="Canva Sans"/>
              </a:rPr>
              <a:t> Reinforces Myntra's tech-savvy reputation.</a:t>
            </a:r>
          </a:p>
          <a:p>
            <a:pPr algn="l">
              <a:lnSpc>
                <a:spcPts val="2908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7423414" y="394759"/>
            <a:ext cx="8510456" cy="16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9"/>
              </a:lnSpc>
              <a:spcBef>
                <a:spcPct val="0"/>
              </a:spcBef>
            </a:pPr>
            <a:r>
              <a:rPr lang="en-US" sz="4813" spc="154">
                <a:solidFill>
                  <a:srgbClr val="1A1A1A"/>
                </a:solidFill>
                <a:latin typeface="Montserrat Classic Bold"/>
              </a:rPr>
              <a:t>Viewing products in Augmented reality: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164406" y="8143919"/>
            <a:ext cx="1381660" cy="65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8"/>
              </a:lnSpc>
            </a:pPr>
            <a:r>
              <a:rPr lang="en-US" sz="1898" spc="18">
                <a:solidFill>
                  <a:srgbClr val="F7B385"/>
                </a:solidFill>
                <a:latin typeface="Alegreya Bold"/>
              </a:rPr>
              <a:t>AR CODE</a:t>
            </a:r>
          </a:p>
          <a:p>
            <a:pPr algn="ctr">
              <a:lnSpc>
                <a:spcPts val="2658"/>
              </a:lnSpc>
            </a:pPr>
            <a:r>
              <a:rPr lang="en-US" sz="1898" spc="18">
                <a:solidFill>
                  <a:srgbClr val="F7B385"/>
                </a:solidFill>
                <a:latin typeface="Alegreya Bold"/>
              </a:rPr>
              <a:t>studio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63983" y="8949754"/>
            <a:ext cx="1582505" cy="189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7548" indent="-123774" lvl="1">
              <a:lnSpc>
                <a:spcPts val="1605"/>
              </a:lnSpc>
              <a:buFont typeface="Arial"/>
              <a:buChar char="•"/>
            </a:pPr>
            <a:r>
              <a:rPr lang="en-US" sz="1146" spc="11">
                <a:solidFill>
                  <a:srgbClr val="000000"/>
                </a:solidFill>
                <a:latin typeface="Canva Sans Bold"/>
              </a:rPr>
              <a:t>3D Modeling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909230" y="6862123"/>
            <a:ext cx="1814898" cy="36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2"/>
              </a:lnSpc>
              <a:spcBef>
                <a:spcPct val="0"/>
              </a:spcBef>
            </a:pPr>
            <a:r>
              <a:rPr lang="en-US" sz="2158" spc="21">
                <a:solidFill>
                  <a:srgbClr val="000000"/>
                </a:solidFill>
                <a:latin typeface="Canva Sans Bold"/>
              </a:rPr>
              <a:t>Techstack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384832" y="8213045"/>
            <a:ext cx="1338073" cy="29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sz="1741" spc="17">
                <a:solidFill>
                  <a:srgbClr val="899DD0"/>
                </a:solidFill>
                <a:latin typeface="Alegreya Bold"/>
              </a:rPr>
              <a:t>REACTJS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287577" y="8773476"/>
            <a:ext cx="1532581" cy="37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1782" indent="-120891" lvl="1">
              <a:lnSpc>
                <a:spcPts val="1567"/>
              </a:lnSpc>
              <a:buFont typeface="Arial"/>
              <a:buChar char="•"/>
            </a:pPr>
            <a:r>
              <a:rPr lang="en-US" sz="1119" spc="11">
                <a:solidFill>
                  <a:srgbClr val="000000"/>
                </a:solidFill>
                <a:latin typeface="Canva Sans Bold"/>
              </a:rPr>
              <a:t>Frontend Development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602681" y="386627"/>
            <a:ext cx="6276593" cy="3499730"/>
          </a:xfrm>
          <a:custGeom>
            <a:avLst/>
            <a:gdLst/>
            <a:ahLst/>
            <a:cxnLst/>
            <a:rect r="r" b="b" t="t" l="l"/>
            <a:pathLst>
              <a:path h="3499730" w="6276593">
                <a:moveTo>
                  <a:pt x="0" y="0"/>
                </a:moveTo>
                <a:lnTo>
                  <a:pt x="6276592" y="0"/>
                </a:lnTo>
                <a:lnTo>
                  <a:pt x="6276592" y="3499730"/>
                </a:lnTo>
                <a:lnTo>
                  <a:pt x="0" y="349973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40299" y="4078500"/>
            <a:ext cx="3182386" cy="5910146"/>
          </a:xfrm>
          <a:custGeom>
            <a:avLst/>
            <a:gdLst/>
            <a:ahLst/>
            <a:cxnLst/>
            <a:rect r="r" b="b" t="t" l="l"/>
            <a:pathLst>
              <a:path h="5910146" w="3182386">
                <a:moveTo>
                  <a:pt x="0" y="0"/>
                </a:moveTo>
                <a:lnTo>
                  <a:pt x="3182386" y="0"/>
                </a:lnTo>
                <a:lnTo>
                  <a:pt x="3182386" y="5910146"/>
                </a:lnTo>
                <a:lnTo>
                  <a:pt x="0" y="591014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3753741" y="4125187"/>
            <a:ext cx="3026494" cy="5859142"/>
          </a:xfrm>
          <a:custGeom>
            <a:avLst/>
            <a:gdLst/>
            <a:ahLst/>
            <a:cxnLst/>
            <a:rect r="r" b="b" t="t" l="l"/>
            <a:pathLst>
              <a:path h="5859142" w="3026494">
                <a:moveTo>
                  <a:pt x="0" y="0"/>
                </a:moveTo>
                <a:lnTo>
                  <a:pt x="3026494" y="0"/>
                </a:lnTo>
                <a:lnTo>
                  <a:pt x="3026494" y="5859142"/>
                </a:lnTo>
                <a:lnTo>
                  <a:pt x="0" y="585914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0" y="9840302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1" y="0"/>
                </a:lnTo>
                <a:lnTo>
                  <a:pt x="1205361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-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91763" y="9678471"/>
            <a:ext cx="1205361" cy="446699"/>
          </a:xfrm>
          <a:custGeom>
            <a:avLst/>
            <a:gdLst/>
            <a:ahLst/>
            <a:cxnLst/>
            <a:rect r="r" b="b" t="t" l="l"/>
            <a:pathLst>
              <a:path h="446699" w="1205361">
                <a:moveTo>
                  <a:pt x="0" y="0"/>
                </a:moveTo>
                <a:lnTo>
                  <a:pt x="1205361" y="0"/>
                </a:lnTo>
                <a:lnTo>
                  <a:pt x="1205361" y="446699"/>
                </a:lnTo>
                <a:lnTo>
                  <a:pt x="0" y="44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8804">
            <a:off x="-1756794" y="-1921733"/>
            <a:ext cx="4045030" cy="4045030"/>
          </a:xfrm>
          <a:custGeom>
            <a:avLst/>
            <a:gdLst/>
            <a:ahLst/>
            <a:cxnLst/>
            <a:rect r="r" b="b" t="t" l="l"/>
            <a:pathLst>
              <a:path h="4045030" w="4045030">
                <a:moveTo>
                  <a:pt x="0" y="0"/>
                </a:moveTo>
                <a:lnTo>
                  <a:pt x="4045031" y="0"/>
                </a:lnTo>
                <a:lnTo>
                  <a:pt x="4045031" y="4045030"/>
                </a:lnTo>
                <a:lnTo>
                  <a:pt x="0" y="40450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8536381" y="2203289"/>
            <a:ext cx="18288000" cy="7295399"/>
            <a:chOff x="0" y="0"/>
            <a:chExt cx="24384000" cy="97271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9727198"/>
            </a:xfrm>
            <a:custGeom>
              <a:avLst/>
              <a:gdLst/>
              <a:ahLst/>
              <a:cxnLst/>
              <a:rect r="r" b="b" t="t" l="l"/>
              <a:pathLst>
                <a:path h="972719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727198"/>
                  </a:lnTo>
                  <a:lnTo>
                    <a:pt x="0" y="9727198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39713" y="3443466"/>
            <a:ext cx="16146959" cy="4472880"/>
            <a:chOff x="0" y="0"/>
            <a:chExt cx="21529278" cy="5963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529167" cy="5963793"/>
            </a:xfrm>
            <a:custGeom>
              <a:avLst/>
              <a:gdLst/>
              <a:ahLst/>
              <a:cxnLst/>
              <a:rect r="r" b="b" t="t" l="l"/>
              <a:pathLst>
                <a:path h="5963793" w="21529167">
                  <a:moveTo>
                    <a:pt x="0" y="197866"/>
                  </a:moveTo>
                  <a:cubicBezTo>
                    <a:pt x="0" y="88519"/>
                    <a:pt x="88900" y="0"/>
                    <a:pt x="198374" y="0"/>
                  </a:cubicBezTo>
                  <a:lnTo>
                    <a:pt x="21330793" y="0"/>
                  </a:lnTo>
                  <a:lnTo>
                    <a:pt x="21330793" y="12700"/>
                  </a:lnTo>
                  <a:lnTo>
                    <a:pt x="21330793" y="0"/>
                  </a:lnTo>
                  <a:cubicBezTo>
                    <a:pt x="21440394" y="0"/>
                    <a:pt x="21529167" y="88519"/>
                    <a:pt x="21529167" y="197866"/>
                  </a:cubicBezTo>
                  <a:lnTo>
                    <a:pt x="21516467" y="197866"/>
                  </a:lnTo>
                  <a:lnTo>
                    <a:pt x="21529167" y="197866"/>
                  </a:lnTo>
                  <a:lnTo>
                    <a:pt x="21529167" y="5765927"/>
                  </a:lnTo>
                  <a:lnTo>
                    <a:pt x="21516467" y="5765927"/>
                  </a:lnTo>
                  <a:lnTo>
                    <a:pt x="21529167" y="5765927"/>
                  </a:lnTo>
                  <a:cubicBezTo>
                    <a:pt x="21529167" y="5875274"/>
                    <a:pt x="21440267" y="5963793"/>
                    <a:pt x="21330793" y="5963793"/>
                  </a:cubicBezTo>
                  <a:lnTo>
                    <a:pt x="21330793" y="5951093"/>
                  </a:lnTo>
                  <a:lnTo>
                    <a:pt x="21330793" y="5963793"/>
                  </a:lnTo>
                  <a:lnTo>
                    <a:pt x="198374" y="5963793"/>
                  </a:lnTo>
                  <a:lnTo>
                    <a:pt x="198374" y="5951093"/>
                  </a:lnTo>
                  <a:lnTo>
                    <a:pt x="198374" y="5963793"/>
                  </a:lnTo>
                  <a:cubicBezTo>
                    <a:pt x="88900" y="5963793"/>
                    <a:pt x="0" y="5875274"/>
                    <a:pt x="0" y="5765927"/>
                  </a:cubicBezTo>
                  <a:lnTo>
                    <a:pt x="0" y="197866"/>
                  </a:lnTo>
                  <a:lnTo>
                    <a:pt x="12700" y="197866"/>
                  </a:lnTo>
                  <a:lnTo>
                    <a:pt x="0" y="197866"/>
                  </a:lnTo>
                  <a:moveTo>
                    <a:pt x="25400" y="197866"/>
                  </a:moveTo>
                  <a:lnTo>
                    <a:pt x="25400" y="5765927"/>
                  </a:lnTo>
                  <a:lnTo>
                    <a:pt x="12700" y="5765927"/>
                  </a:lnTo>
                  <a:lnTo>
                    <a:pt x="25400" y="5765927"/>
                  </a:lnTo>
                  <a:cubicBezTo>
                    <a:pt x="25400" y="5861177"/>
                    <a:pt x="102870" y="5938393"/>
                    <a:pt x="198374" y="5938393"/>
                  </a:cubicBezTo>
                  <a:lnTo>
                    <a:pt x="21330793" y="5938393"/>
                  </a:lnTo>
                  <a:cubicBezTo>
                    <a:pt x="21426424" y="5938393"/>
                    <a:pt x="21503767" y="5861177"/>
                    <a:pt x="21503767" y="5765927"/>
                  </a:cubicBezTo>
                  <a:lnTo>
                    <a:pt x="21503767" y="197866"/>
                  </a:lnTo>
                  <a:cubicBezTo>
                    <a:pt x="21503767" y="102616"/>
                    <a:pt x="21426297" y="25400"/>
                    <a:pt x="21330793" y="25400"/>
                  </a:cubicBezTo>
                  <a:lnTo>
                    <a:pt x="198374" y="25400"/>
                  </a:lnTo>
                  <a:lnTo>
                    <a:pt x="198374" y="12700"/>
                  </a:lnTo>
                  <a:lnTo>
                    <a:pt x="198374" y="25400"/>
                  </a:lnTo>
                  <a:cubicBezTo>
                    <a:pt x="102870" y="25400"/>
                    <a:pt x="25400" y="102616"/>
                    <a:pt x="25400" y="197866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68288" y="3472041"/>
            <a:ext cx="16089809" cy="883146"/>
            <a:chOff x="0" y="0"/>
            <a:chExt cx="21453078" cy="11775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68288" y="4355187"/>
            <a:ext cx="16089809" cy="883146"/>
            <a:chOff x="0" y="0"/>
            <a:chExt cx="21453078" cy="11775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8288" y="5238334"/>
            <a:ext cx="16089809" cy="883146"/>
            <a:chOff x="0" y="0"/>
            <a:chExt cx="21453078" cy="11775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68288" y="6121480"/>
            <a:ext cx="16089809" cy="883146"/>
            <a:chOff x="0" y="0"/>
            <a:chExt cx="21453078" cy="11775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68288" y="7004626"/>
            <a:ext cx="16089809" cy="883146"/>
            <a:chOff x="0" y="0"/>
            <a:chExt cx="21453078" cy="11775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9162397">
            <a:off x="-818165" y="8839088"/>
            <a:ext cx="2571832" cy="2571832"/>
          </a:xfrm>
          <a:custGeom>
            <a:avLst/>
            <a:gdLst/>
            <a:ahLst/>
            <a:cxnLst/>
            <a:rect r="r" b="b" t="t" l="l"/>
            <a:pathLst>
              <a:path h="2571832" w="2571832">
                <a:moveTo>
                  <a:pt x="0" y="0"/>
                </a:moveTo>
                <a:lnTo>
                  <a:pt x="2571833" y="0"/>
                </a:lnTo>
                <a:lnTo>
                  <a:pt x="2571833" y="2571833"/>
                </a:lnTo>
                <a:lnTo>
                  <a:pt x="0" y="2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264657" y="7653561"/>
            <a:ext cx="8796091" cy="5266878"/>
          </a:xfrm>
          <a:custGeom>
            <a:avLst/>
            <a:gdLst/>
            <a:ahLst/>
            <a:cxnLst/>
            <a:rect r="r" b="b" t="t" l="l"/>
            <a:pathLst>
              <a:path h="5266878" w="8796091">
                <a:moveTo>
                  <a:pt x="0" y="0"/>
                </a:moveTo>
                <a:lnTo>
                  <a:pt x="8796092" y="0"/>
                </a:lnTo>
                <a:lnTo>
                  <a:pt x="8796092" y="5266878"/>
                </a:lnTo>
                <a:lnTo>
                  <a:pt x="0" y="5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9162397">
            <a:off x="16823412" y="9098168"/>
            <a:ext cx="2571832" cy="2571832"/>
          </a:xfrm>
          <a:custGeom>
            <a:avLst/>
            <a:gdLst/>
            <a:ahLst/>
            <a:cxnLst/>
            <a:rect r="r" b="b" t="t" l="l"/>
            <a:pathLst>
              <a:path h="2571832" w="2571832">
                <a:moveTo>
                  <a:pt x="0" y="0"/>
                </a:moveTo>
                <a:lnTo>
                  <a:pt x="2571833" y="0"/>
                </a:lnTo>
                <a:lnTo>
                  <a:pt x="2571833" y="2571833"/>
                </a:lnTo>
                <a:lnTo>
                  <a:pt x="0" y="2571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267765" y="-117923"/>
            <a:ext cx="4020235" cy="4234986"/>
          </a:xfrm>
          <a:custGeom>
            <a:avLst/>
            <a:gdLst/>
            <a:ahLst/>
            <a:cxnLst/>
            <a:rect r="r" b="b" t="t" l="l"/>
            <a:pathLst>
              <a:path h="4234986" w="4020235">
                <a:moveTo>
                  <a:pt x="0" y="0"/>
                </a:moveTo>
                <a:lnTo>
                  <a:pt x="4020235" y="0"/>
                </a:lnTo>
                <a:lnTo>
                  <a:pt x="4020235" y="4234985"/>
                </a:lnTo>
                <a:lnTo>
                  <a:pt x="0" y="42349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539713" y="2717245"/>
            <a:ext cx="15945029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This both solution offers numerous benefits for both the retailer and the consumer.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68248" y="3626704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Retailer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017915" y="3626704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Consumer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68248" y="4509850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Improved trend prediction accuracy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17915" y="4509850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Personalized shopping experience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68248" y="5392996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Enhanced product development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017915" y="5392996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Increased engagement and community building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68248" y="6276143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Increased sales and revenue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017915" y="6276143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Access to real-time fashion trends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68248" y="7159289"/>
            <a:ext cx="7240220" cy="44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Enhanced brand loyalty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017915" y="6885809"/>
            <a:ext cx="7567791" cy="934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Improved decision making through user reviews</a:t>
            </a:r>
          </a:p>
          <a:p>
            <a:pPr algn="l">
              <a:lnSpc>
                <a:spcPts val="3887"/>
              </a:lnSpc>
            </a:pPr>
            <a:r>
              <a:rPr lang="en-US" sz="2429">
                <a:solidFill>
                  <a:srgbClr val="443728"/>
                </a:solidFill>
                <a:latin typeface="Canva Sans"/>
              </a:rPr>
              <a:t>and Reduced Returns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710126" y="1134542"/>
            <a:ext cx="8510456" cy="82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9"/>
              </a:lnSpc>
              <a:spcBef>
                <a:spcPct val="0"/>
              </a:spcBef>
            </a:pPr>
            <a:r>
              <a:rPr lang="en-US" sz="4813" spc="154">
                <a:solidFill>
                  <a:srgbClr val="1A1A1A"/>
                </a:solidFill>
                <a:latin typeface="Montserrat Classic Bold"/>
              </a:rPr>
              <a:t>BENEFITS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DAGI2MgOIG0</dc:identifier>
  <dcterms:modified xsi:type="dcterms:W3CDTF">2011-08-01T06:04:30Z</dcterms:modified>
  <cp:revision>1</cp:revision>
  <dc:title>_Hacker-Ramp__ 2024 Template.pptx</dc:title>
</cp:coreProperties>
</file>