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EC3-E2D9-4B2A-8714-0F68F1C5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5B91E-09EE-4442-B733-B3E80DD7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8AAD-32BF-4E3B-8A90-6A4B81C5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7148-01EA-4AA3-828D-7721427A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BFA3-542D-45B6-AE8A-9FBC864B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46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2C91-B290-4DC4-97E9-3BA5E39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50F2-448A-42EA-8034-CCF5C154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23E7-D2EE-48EB-A191-2E5D6D4A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7F12-6062-4F9B-A993-44D4B39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963A-3F2C-49DC-880D-132C2060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7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51E7F-E1CD-43D2-88DE-5F1320BB4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CAA3D-1439-4FC3-960C-29CE7F14A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0D77-6F4B-4AF5-9516-9140F42E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FF49-6D16-4C12-8FB1-97971C14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7274-D3D2-4E8B-8623-3F19A97F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853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56E4-D00D-469E-8F77-0DEE70F7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2C6B-9D89-435B-BB6F-EB86280A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8A09-E60F-46B5-965A-044295BB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A899-F21B-49AB-8662-A95B8FAB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88C-4D30-48F1-A5CA-A3DF482C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32E1-DB30-45FC-9221-DF74B46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84EE-4C9E-4249-80D7-FAF60014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84C6-300D-4F01-81C9-E74BF4D8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B27C-5E02-4C78-97D9-831A5F7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CBB-60B0-4240-9CBA-52256521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2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EFA-16B4-4F29-B6C1-25F7D7E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C309-CAFB-45A3-8343-D8610E18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FC7F-138A-4ADB-AE93-48916CA7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FD84-3450-4CDE-AA91-A1AAB8A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EA7A-88D4-4008-BD68-33AFC818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0371-C31D-45A8-AD6F-4EA2553A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8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EC52-AA19-4720-B2EC-4540511A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1CA58-A369-4149-86A5-33077CA0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DA3D-A76C-451A-B21A-B31AB05C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F9C14-50C1-4C5B-A69D-69AAB09E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74741-1219-4586-9FFC-50560B83F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4BC69-A89D-4FC0-9C3E-EECB67F7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3690D-5FE7-46FC-B38D-B180CD6F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3BB24-2B04-42E2-B844-CF5CC36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6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76B5-5A12-46CE-A71E-CD24492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DAE16-ECBF-43D3-B08F-2F41AFB5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4C432-6899-4B82-BB7B-B8265B7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10C8-A9F5-4B8B-A97B-E0BA749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12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FD896-2D8A-47C4-AFD1-C917C50D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811D-2186-4E34-BD48-DB665C7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B6998-49C6-4C53-859A-8195FEE4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F281-6F9E-469A-8B95-606871C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1660-BC97-4021-ACB3-F6CE671C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0B01E-9E1C-4183-8E54-389AEC77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3BEA-5A29-4BD6-81E6-17041C73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F75D-DD80-429D-B593-BEC1C8B7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7224-A2E7-489B-AFD5-73C1DCB0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61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42EC-B4D5-4011-AB25-CAD44EA5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A7184-A1C7-4C0B-94F6-D3CEBE40B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964DC-7EC9-4165-B9B3-E73B7BEE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B2C4B-A61C-44A6-A70B-F8CB4156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F8A6E-7793-4B25-970C-27D5A5CC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25D3-3CB4-49AC-9908-9D5FEF10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3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9B123-7A62-4C88-BB67-9D1EA612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1C66-5139-4907-9873-A247D653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A2E2-6F1D-428B-B444-0673DD65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248F-E3D8-4CB4-BEF0-BF76251BC058}" type="datetimeFigureOut">
              <a:rPr lang="en-SG" smtClean="0"/>
              <a:t>17/10/2019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1AEC-47DA-4047-AE9E-09734F31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C62C-B996-44D2-A2D2-8A13B09D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FBD9-8791-46B5-907F-530378A1C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93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DD35FE-01CE-4223-A7DF-2E3E72AB837A}"/>
              </a:ext>
            </a:extLst>
          </p:cNvPr>
          <p:cNvSpPr/>
          <p:nvPr/>
        </p:nvSpPr>
        <p:spPr>
          <a:xfrm>
            <a:off x="870010" y="488272"/>
            <a:ext cx="1109708" cy="4882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752A263-BE68-4646-9413-B2F181B4EB9F}"/>
              </a:ext>
            </a:extLst>
          </p:cNvPr>
          <p:cNvSpPr/>
          <p:nvPr/>
        </p:nvSpPr>
        <p:spPr>
          <a:xfrm>
            <a:off x="630314" y="1282822"/>
            <a:ext cx="1589103" cy="6658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Get </a:t>
            </a:r>
            <a:r>
              <a:rPr lang="en-SG" dirty="0" err="1"/>
              <a:t>Datausage</a:t>
            </a:r>
            <a:endParaRPr lang="en-S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D57D152-011A-4F52-8820-50B47D68E911}"/>
              </a:ext>
            </a:extLst>
          </p:cNvPr>
          <p:cNvSpPr/>
          <p:nvPr/>
        </p:nvSpPr>
        <p:spPr>
          <a:xfrm>
            <a:off x="630313" y="2254925"/>
            <a:ext cx="1589103" cy="6658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Get Bill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C83773-336D-49A9-85B2-DD30BE050D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424864" y="976544"/>
            <a:ext cx="2" cy="3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6A9C9A-592D-4DFF-AFDE-76DEA4EAD8E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424865" y="1948647"/>
            <a:ext cx="1" cy="3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AC4A3CC-A603-4692-8128-36BD6E31302F}"/>
              </a:ext>
            </a:extLst>
          </p:cNvPr>
          <p:cNvSpPr/>
          <p:nvPr/>
        </p:nvSpPr>
        <p:spPr>
          <a:xfrm>
            <a:off x="257449" y="3280295"/>
            <a:ext cx="2334829" cy="15003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</a:t>
            </a:r>
            <a:r>
              <a:rPr lang="en-SG" dirty="0" err="1"/>
              <a:t>datausage</a:t>
            </a:r>
            <a:r>
              <a:rPr lang="en-SG" dirty="0"/>
              <a:t> &lt;= 1 </a:t>
            </a:r>
            <a:r>
              <a:rPr lang="en-SG" dirty="0" err="1"/>
              <a:t>gb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13366-9D01-4185-8BB6-8270ACA337DF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1424864" y="2920750"/>
            <a:ext cx="1" cy="3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D2226CF-7EDA-4435-8760-993DEA3E600E}"/>
              </a:ext>
            </a:extLst>
          </p:cNvPr>
          <p:cNvSpPr/>
          <p:nvPr/>
        </p:nvSpPr>
        <p:spPr>
          <a:xfrm>
            <a:off x="663603" y="5015879"/>
            <a:ext cx="1522521" cy="648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Bill = $10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DBAA1C-93EF-4112-985C-95D7D0355FB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424864" y="4780622"/>
            <a:ext cx="0" cy="23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0BCE995B-BC98-466A-A383-CC5FF94DB84E}"/>
              </a:ext>
            </a:extLst>
          </p:cNvPr>
          <p:cNvSpPr/>
          <p:nvPr/>
        </p:nvSpPr>
        <p:spPr>
          <a:xfrm>
            <a:off x="2780186" y="3218148"/>
            <a:ext cx="2475368" cy="1624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</a:t>
            </a:r>
            <a:r>
              <a:rPr lang="en-SG" dirty="0" err="1"/>
              <a:t>datausage</a:t>
            </a:r>
            <a:r>
              <a:rPr lang="en-SG" dirty="0"/>
              <a:t> &gt; 1 &amp;&amp; </a:t>
            </a:r>
            <a:r>
              <a:rPr lang="en-SG" dirty="0" err="1"/>
              <a:t>datausage</a:t>
            </a:r>
            <a:r>
              <a:rPr lang="en-SG" dirty="0"/>
              <a:t> &lt;= 3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F6A20-5EC6-4E27-BA1C-24A9B60F8925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592278" y="4030458"/>
            <a:ext cx="187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7E322A5E-5747-4406-AC80-68E7E5475DC4}"/>
              </a:ext>
            </a:extLst>
          </p:cNvPr>
          <p:cNvSpPr/>
          <p:nvPr/>
        </p:nvSpPr>
        <p:spPr>
          <a:xfrm>
            <a:off x="5443462" y="3218147"/>
            <a:ext cx="2475368" cy="1624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</a:t>
            </a:r>
            <a:r>
              <a:rPr lang="en-SG" dirty="0" err="1"/>
              <a:t>datausage</a:t>
            </a:r>
            <a:r>
              <a:rPr lang="en-SG" dirty="0"/>
              <a:t> &gt; 3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A59D3B3-1AD6-489B-9759-AE95BA4C9FE5}"/>
              </a:ext>
            </a:extLst>
          </p:cNvPr>
          <p:cNvSpPr/>
          <p:nvPr/>
        </p:nvSpPr>
        <p:spPr>
          <a:xfrm>
            <a:off x="5919885" y="5015879"/>
            <a:ext cx="1522521" cy="648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Bill = $100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D6477C-B4E7-47DE-85AA-9B435DBF5DA6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681146" y="4842766"/>
            <a:ext cx="0" cy="17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EC0F914-26DC-4CDA-A70B-90C48958766A}"/>
              </a:ext>
            </a:extLst>
          </p:cNvPr>
          <p:cNvSpPr/>
          <p:nvPr/>
        </p:nvSpPr>
        <p:spPr>
          <a:xfrm>
            <a:off x="3174120" y="5015879"/>
            <a:ext cx="1687499" cy="8330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Bill = (</a:t>
            </a:r>
            <a:r>
              <a:rPr lang="en-SG" dirty="0" err="1"/>
              <a:t>datausage</a:t>
            </a:r>
            <a:r>
              <a:rPr lang="en-SG" dirty="0"/>
              <a:t> – 1) * 30 + 10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E1799E-D159-4E06-AEF7-FA8C11FCE4C1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4017870" y="4842767"/>
            <a:ext cx="0" cy="1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A7417E30-029C-43D0-9734-54F0694F690C}"/>
              </a:ext>
            </a:extLst>
          </p:cNvPr>
          <p:cNvSpPr/>
          <p:nvPr/>
        </p:nvSpPr>
        <p:spPr>
          <a:xfrm>
            <a:off x="7767962" y="5848905"/>
            <a:ext cx="1811044" cy="8330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Display Bill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346FFDF-0BA0-451C-9272-567B240E680D}"/>
              </a:ext>
            </a:extLst>
          </p:cNvPr>
          <p:cNvCxnSpPr>
            <a:stCxn id="17" idx="2"/>
            <a:endCxn id="37" idx="2"/>
          </p:cNvCxnSpPr>
          <p:nvPr/>
        </p:nvCxnSpPr>
        <p:spPr>
          <a:xfrm rot="16200000" flipH="1">
            <a:off x="4386233" y="2702585"/>
            <a:ext cx="601464" cy="6524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783317-44C4-448A-B88A-35EC6945069B}"/>
              </a:ext>
            </a:extLst>
          </p:cNvPr>
          <p:cNvCxnSpPr>
            <a:cxnSpLocks/>
            <a:stCxn id="33" idx="2"/>
            <a:endCxn id="37" idx="2"/>
          </p:cNvCxnSpPr>
          <p:nvPr/>
        </p:nvCxnSpPr>
        <p:spPr>
          <a:xfrm rot="16200000" flipH="1">
            <a:off x="5775212" y="4091563"/>
            <a:ext cx="416513" cy="3931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4C248A2-E442-4BAD-9667-F39CF45AE83C}"/>
              </a:ext>
            </a:extLst>
          </p:cNvPr>
          <p:cNvCxnSpPr>
            <a:cxnSpLocks/>
            <a:stCxn id="29" idx="2"/>
            <a:endCxn id="37" idx="2"/>
          </p:cNvCxnSpPr>
          <p:nvPr/>
        </p:nvCxnSpPr>
        <p:spPr>
          <a:xfrm rot="16200000" flipH="1">
            <a:off x="7014374" y="5330726"/>
            <a:ext cx="601464" cy="126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F65C97-5AE3-456A-81CB-D2CC3C73A3A6}"/>
              </a:ext>
            </a:extLst>
          </p:cNvPr>
          <p:cNvSpPr txBox="1"/>
          <p:nvPr/>
        </p:nvSpPr>
        <p:spPr>
          <a:xfrm>
            <a:off x="1354594" y="4668289"/>
            <a:ext cx="5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8E828-6F29-44E0-A4DF-D19DA59E7267}"/>
              </a:ext>
            </a:extLst>
          </p:cNvPr>
          <p:cNvSpPr txBox="1"/>
          <p:nvPr/>
        </p:nvSpPr>
        <p:spPr>
          <a:xfrm>
            <a:off x="3983287" y="4681691"/>
            <a:ext cx="5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5561BC-3E83-4192-86E7-02B6A8BF61E1}"/>
              </a:ext>
            </a:extLst>
          </p:cNvPr>
          <p:cNvSpPr txBox="1"/>
          <p:nvPr/>
        </p:nvSpPr>
        <p:spPr>
          <a:xfrm>
            <a:off x="6658782" y="4671698"/>
            <a:ext cx="5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381A35-E4FE-4ADF-AECD-A12470EB1B4E}"/>
              </a:ext>
            </a:extLst>
          </p:cNvPr>
          <p:cNvSpPr txBox="1"/>
          <p:nvPr/>
        </p:nvSpPr>
        <p:spPr>
          <a:xfrm>
            <a:off x="2379928" y="3594090"/>
            <a:ext cx="42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CE21FF-001C-40B8-B691-1AD3C5053167}"/>
              </a:ext>
            </a:extLst>
          </p:cNvPr>
          <p:cNvSpPr txBox="1"/>
          <p:nvPr/>
        </p:nvSpPr>
        <p:spPr>
          <a:xfrm>
            <a:off x="5137159" y="3639660"/>
            <a:ext cx="42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E2D150-DE07-48B0-B160-3868687A129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5255554" y="4030457"/>
            <a:ext cx="187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D75E04A-F4E0-4250-950C-99EEC65B1AE7}"/>
              </a:ext>
            </a:extLst>
          </p:cNvPr>
          <p:cNvCxnSpPr>
            <a:cxnSpLocks/>
            <a:stCxn id="28" idx="3"/>
            <a:endCxn id="57" idx="4"/>
          </p:cNvCxnSpPr>
          <p:nvPr/>
        </p:nvCxnSpPr>
        <p:spPr>
          <a:xfrm flipV="1">
            <a:off x="7918830" y="2948117"/>
            <a:ext cx="531188" cy="108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E6C26F4-1854-4503-ACEE-D11758B8E994}"/>
              </a:ext>
            </a:extLst>
          </p:cNvPr>
          <p:cNvSpPr/>
          <p:nvPr/>
        </p:nvSpPr>
        <p:spPr>
          <a:xfrm>
            <a:off x="7513427" y="2101786"/>
            <a:ext cx="1873182" cy="8463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Display “invalid input”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5BA2A8F-F668-4E24-B528-96B4168D3A7B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4455276" y="-1892957"/>
            <a:ext cx="964334" cy="7025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E332F6-52FF-4562-B5EE-73275C9AF045}"/>
              </a:ext>
            </a:extLst>
          </p:cNvPr>
          <p:cNvSpPr txBox="1"/>
          <p:nvPr/>
        </p:nvSpPr>
        <p:spPr>
          <a:xfrm>
            <a:off x="7918830" y="3725218"/>
            <a:ext cx="42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925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Cheng Han</dc:creator>
  <cp:lastModifiedBy>Chua Cheng Han</cp:lastModifiedBy>
  <cp:revision>3</cp:revision>
  <dcterms:created xsi:type="dcterms:W3CDTF">2019-10-17T07:03:05Z</dcterms:created>
  <dcterms:modified xsi:type="dcterms:W3CDTF">2019-10-17T07:07:41Z</dcterms:modified>
</cp:coreProperties>
</file>