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1e6ad7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1e6ad7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1e6ad7e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1e6ad7e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1e6ad7e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1e6ad7e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1e6ad7e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1e6ad7e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685917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a685917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6350">
                <a:latin typeface="Linux Biolinum"/>
                <a:ea typeface="Linux Biolinum"/>
                <a:cs typeface="Linux Biolinum"/>
                <a:sym typeface="Linux Biolinum"/>
              </a:rPr>
              <a:t>The A List</a:t>
            </a:r>
            <a:endParaRPr b="1" sz="6350">
              <a:latin typeface="Linux Biolinum"/>
              <a:ea typeface="Linux Biolinum"/>
              <a:cs typeface="Linux Biolinum"/>
              <a:sym typeface="Linux Biolinum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Tanay Khopey, Philip Clement, Jonathan Hsin, Ahman Hale, Camden Johnson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1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Staying focused and on track is something that almost all of us has struggled with whether it being in school, a job, or in out personal life. As a </a:t>
            </a:r>
            <a:r>
              <a:rPr lang="en" sz="1500"/>
              <a:t>result</a:t>
            </a:r>
            <a:r>
              <a:rPr lang="en" sz="1500"/>
              <a:t>, </a:t>
            </a:r>
            <a:r>
              <a:rPr lang="en" sz="1500"/>
              <a:t>it’s critical for many people to clearly define their goals and objectives to better manage their time. To satisfy this need, we propose a a to-do app that allows clients to organize and prioritize their daily tasks to lead a more productive day.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5" y="29948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750" y="2917238"/>
            <a:ext cx="1898350" cy="1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latin typeface="Linux Libertine"/>
                <a:ea typeface="Linux Libertine"/>
                <a:cs typeface="Linux Libertine"/>
                <a:sym typeface="Linux Libertine"/>
              </a:rPr>
              <a:t>We propose a to-do list application which will help users stay on track, and organize and </a:t>
            </a:r>
            <a:r>
              <a:rPr lang="en" sz="1500">
                <a:latin typeface="Linux Libertine"/>
                <a:ea typeface="Linux Libertine"/>
                <a:cs typeface="Linux Libertine"/>
                <a:sym typeface="Linux Libertine"/>
              </a:rPr>
              <a:t>complete</a:t>
            </a:r>
            <a:r>
              <a:rPr lang="en" sz="1500">
                <a:latin typeface="Linux Libertine"/>
                <a:ea typeface="Linux Libertine"/>
                <a:cs typeface="Linux Libertine"/>
                <a:sym typeface="Linux Libertine"/>
              </a:rPr>
              <a:t> their projects efficiently and without confusion. We acknowledge that there are many to-do list apps that exist, as a result, we will draw inspiration from existing applications and integrate our team’s creative ideas to make a to-do list app that:</a:t>
            </a:r>
            <a:endParaRPr sz="1500"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323850" lvl="0" marL="9144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Linux Libertine"/>
              <a:buAutoNum type="arabicPeriod"/>
            </a:pPr>
            <a:r>
              <a:rPr b="1" lang="en" sz="1500">
                <a:latin typeface="Linux Libertine"/>
                <a:ea typeface="Linux Libertine"/>
                <a:cs typeface="Linux Libertine"/>
                <a:sym typeface="Linux Libertine"/>
              </a:rPr>
              <a:t>meets the client’s requirements, </a:t>
            </a:r>
            <a:endParaRPr b="1" sz="1500"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32385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inux Libertine"/>
              <a:buAutoNum type="arabicPeriod"/>
            </a:pPr>
            <a:r>
              <a:rPr b="1" lang="en" sz="1500">
                <a:latin typeface="Linux Libertine"/>
                <a:ea typeface="Linux Libertine"/>
                <a:cs typeface="Linux Libertine"/>
                <a:sym typeface="Linux Libertine"/>
              </a:rPr>
              <a:t>includes some original and unique features, and </a:t>
            </a:r>
            <a:endParaRPr b="1" sz="1500"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323850" lvl="0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inux Libertine"/>
              <a:buAutoNum type="arabicPeriod"/>
            </a:pPr>
            <a:r>
              <a:rPr b="1" lang="en" sz="1500">
                <a:latin typeface="Linux Libertine"/>
                <a:ea typeface="Linux Libertine"/>
                <a:cs typeface="Linux Libertine"/>
                <a:sym typeface="Linux Libertine"/>
              </a:rPr>
              <a:t>is completed in a timely manner using the Prototyping software         engineering process</a:t>
            </a:r>
            <a:endParaRPr b="1" sz="1500">
              <a:latin typeface="Linux Libertine"/>
              <a:ea typeface="Linux Libertine"/>
              <a:cs typeface="Linux Libertine"/>
              <a:sym typeface="Linux Libert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Solution Relates to the Project Goal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Time management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Customizability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Ease of use</a:t>
            </a:r>
            <a:endParaRPr sz="22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805" y="1357163"/>
            <a:ext cx="2574125" cy="33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935125" y="124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Use Case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05075" y="648650"/>
            <a:ext cx="89649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0"/>
              <a:t>Use Case: Add a Task to Todo List</a:t>
            </a:r>
            <a:endParaRPr b="1" sz="15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0" u="sng"/>
              <a:t>Preconditions</a:t>
            </a:r>
            <a:endParaRPr b="1" sz="1520" u="sng"/>
          </a:p>
          <a:p>
            <a:pPr indent="-3251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User must be authenticated and have access to the todo list functionality.</a:t>
            </a:r>
            <a:endParaRPr b="1" sz="15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0" u="sng"/>
              <a:t>Main Flow</a:t>
            </a:r>
            <a:endParaRPr b="1" sz="1520" u="sng"/>
          </a:p>
          <a:p>
            <a:pPr indent="-3251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User requests to add a task to their todo list. System prompts user to enter task details. User inputs task details and confirm</a:t>
            </a:r>
            <a:r>
              <a:rPr b="1" lang="en" sz="1520"/>
              <a:t>s</a:t>
            </a:r>
            <a:r>
              <a:rPr b="1" lang="en" sz="1520"/>
              <a:t>. System adds the task to the todo list and confirms the addition.</a:t>
            </a:r>
            <a:endParaRPr b="1" sz="15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0" u="sng"/>
              <a:t>Subflows</a:t>
            </a:r>
            <a:endParaRPr b="1" sz="1520" u="sng"/>
          </a:p>
          <a:p>
            <a:pPr indent="-3251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User selects "Add Task" option from the menu or clicks on the "Add Task" button.</a:t>
            </a:r>
            <a:endParaRPr b="1" sz="1520"/>
          </a:p>
          <a:p>
            <a:pPr indent="-3251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System displays a form asking the user to input task details such as task name, due date, priority, and any additional notes.</a:t>
            </a:r>
            <a:endParaRPr b="1" sz="1520"/>
          </a:p>
          <a:p>
            <a:pPr indent="-3251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User fills out the task details and confirms submission.</a:t>
            </a:r>
            <a:endParaRPr b="1" sz="1520"/>
          </a:p>
          <a:p>
            <a:pPr indent="-3251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b="1" lang="en" sz="1520"/>
              <a:t>System confirms successful addition of the task to the user's todo list.</a:t>
            </a:r>
            <a:endParaRPr b="1" sz="1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608975" y="572800"/>
            <a:ext cx="8336400" cy="4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Alternative Flows</a:t>
            </a:r>
            <a:endParaRPr b="1" sz="172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20"/>
              <a:buFont typeface="Lato"/>
              <a:buChar char="-"/>
            </a:pPr>
            <a:r>
              <a:rPr b="1" lang="en" sz="17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cancels the task addition process.</a:t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20"/>
              <a:buFont typeface="Lato"/>
              <a:buChar char="-"/>
            </a:pPr>
            <a:r>
              <a:rPr b="1" lang="en" sz="17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cancels the task addition and returns the user to the main menu or previous screen.</a:t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20"/>
              <a:buFont typeface="Lato"/>
              <a:buChar char="-"/>
            </a:pPr>
            <a:r>
              <a:rPr b="1" lang="en" sz="17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details provided by the user are incomplete or invalid.</a:t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20"/>
              <a:buFont typeface="Lato"/>
              <a:buChar char="-"/>
            </a:pPr>
            <a:r>
              <a:rPr b="1" lang="en" sz="17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prompts the user to provide the required information or correct the invalid details.</a:t>
            </a:r>
            <a:endParaRPr b="1" sz="17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052550" y="9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Contd.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750" y="191650"/>
            <a:ext cx="2997626" cy="1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