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0C25-B0F0-4121-BAA7-442FFC13FBAE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7A6AC-EE0B-4A2A-B424-72941B0D52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7A6AC-EE0B-4A2A-B424-72941B0D52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3B32-1B65-994D-9C8F-0195769D3843}" type="datetimeFigureOut">
              <a:rPr lang="en-US" smtClean="0"/>
              <a:pPr/>
              <a:t>9/6/11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5FE5-326A-CF46-AEB7-D5CFC6DB0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SC02065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728"/>
            <a:ext cx="2493632" cy="3124272"/>
          </a:xfrm>
          <a:prstGeom prst="rect">
            <a:avLst/>
          </a:prstGeom>
        </p:spPr>
      </p:pic>
      <p:pic>
        <p:nvPicPr>
          <p:cNvPr id="6" name="Picture 5" descr="CIMG727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21" y="3733728"/>
            <a:ext cx="2343205" cy="3124272"/>
          </a:xfrm>
          <a:prstGeom prst="rect">
            <a:avLst/>
          </a:prstGeom>
        </p:spPr>
      </p:pic>
      <p:pic>
        <p:nvPicPr>
          <p:cNvPr id="7" name="Picture 6" descr="CIMG8323.Portrait3JP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241" y="3733728"/>
            <a:ext cx="2231830" cy="3124272"/>
          </a:xfrm>
          <a:prstGeom prst="rect">
            <a:avLst/>
          </a:prstGeom>
        </p:spPr>
      </p:pic>
      <p:pic>
        <p:nvPicPr>
          <p:cNvPr id="8" name="Picture 7" descr="DSC0159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795" y="3733728"/>
            <a:ext cx="2343205" cy="3124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21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obo Std"/>
                <a:cs typeface="Hobo Std"/>
              </a:rPr>
              <a:t>Virtual Visit to Ethiopia</a:t>
            </a:r>
            <a:endParaRPr lang="en-US" sz="4000" dirty="0">
              <a:latin typeface="Hobo Std"/>
              <a:cs typeface="Hobo St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841" y="648478"/>
            <a:ext cx="6400800" cy="391789"/>
          </a:xfrm>
        </p:spPr>
        <p:txBody>
          <a:bodyPr>
            <a:noAutofit/>
          </a:bodyPr>
          <a:lstStyle/>
          <a:p>
            <a:r>
              <a:rPr lang="en-US" sz="1600" b="1" dirty="0"/>
              <a:t>Presentation and slide show by </a:t>
            </a:r>
            <a:r>
              <a:rPr lang="en-US" sz="1600" b="1" dirty="0" err="1"/>
              <a:t>Halina</a:t>
            </a:r>
            <a:r>
              <a:rPr lang="en-US" sz="1600" b="1" dirty="0"/>
              <a:t> </a:t>
            </a:r>
            <a:r>
              <a:rPr lang="en-US" sz="1600" b="1" dirty="0" err="1" smtClean="0"/>
              <a:t>Walatek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McKenney</a:t>
            </a:r>
            <a:endParaRPr lang="en-US" sz="1600" dirty="0" smtClean="0"/>
          </a:p>
          <a:p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0" y="1469767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Why are you younger in Ethiopia?                                                                          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JustOldFashion"/>
              <a:cs typeface="JustOldFashion"/>
            </a:endParaRPr>
          </a:p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What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do some Ethiopian men wear on their heads?                                               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JustOldFashion"/>
              <a:cs typeface="JustOldFashion"/>
            </a:endParaRPr>
          </a:p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What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item is supplied free in Ethiopian hotels -- but isn't available in American ones?     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JustOldFashion"/>
              <a:cs typeface="JustOldFashion"/>
            </a:endParaRPr>
          </a:p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What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does King Solomon have to do with Ethiopia?                                                 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JustOldFashion"/>
              <a:cs typeface="JustOldFashion"/>
            </a:endParaRPr>
          </a:p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Why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it makes sense to call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arid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JustOldFashion"/>
                <a:cs typeface="JustOldFashion"/>
              </a:rPr>
              <a:t>Ethiopia the "Country of One Thousand Islands?” </a:t>
            </a:r>
            <a:r>
              <a:rPr lang="en-US" sz="1600" dirty="0" smtClean="0">
                <a:solidFill>
                  <a:srgbClr val="898989"/>
                </a:solidFill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2845658"/>
            <a:ext cx="91439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898989"/>
                </a:solidFill>
              </a:rPr>
              <a:t>Find out to the answers to these questions and more! </a:t>
            </a:r>
          </a:p>
          <a:p>
            <a:pPr algn="ctr"/>
            <a:r>
              <a:rPr lang="en-US" sz="1600" dirty="0" smtClean="0">
                <a:solidFill>
                  <a:srgbClr val="898989"/>
                </a:solidFill>
              </a:rPr>
              <a:t>You will also see unique pictures from remote areas of Ethiopia which are seldom seen by foreigners...  </a:t>
            </a:r>
          </a:p>
          <a:p>
            <a:pPr algn="ctr"/>
            <a:r>
              <a:rPr lang="en-US" sz="1600" dirty="0" smtClean="0">
                <a:solidFill>
                  <a:srgbClr val="898989"/>
                </a:solidFill>
              </a:rPr>
              <a:t>and you will get an opportunity to try original Ethiopian food! 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432057"/>
            <a:ext cx="9144000" cy="1588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" y="2845658"/>
            <a:ext cx="9144000" cy="1588"/>
          </a:xfrm>
          <a:prstGeom prst="line">
            <a:avLst/>
          </a:prstGeom>
          <a:ln w="57150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0"/>
            <a:ext cx="9144000" cy="1588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3732140"/>
            <a:ext cx="9144000" cy="1588"/>
          </a:xfrm>
          <a:prstGeom prst="line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" y="6856412"/>
            <a:ext cx="9144000" cy="1588"/>
          </a:xfrm>
          <a:prstGeom prst="line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9976" y="917514"/>
            <a:ext cx="412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MPR – Friday, March 11 – 6pm 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59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Virtual Visit to Ethiopia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Visit to Ethiopia</dc:title>
  <dc:creator>Lorenna Lee-Houghton</dc:creator>
  <cp:lastModifiedBy>Steven Hall</cp:lastModifiedBy>
  <cp:revision>6</cp:revision>
  <cp:lastPrinted>2011-09-06T15:17:47Z</cp:lastPrinted>
  <dcterms:created xsi:type="dcterms:W3CDTF">2011-03-04T16:21:40Z</dcterms:created>
  <dcterms:modified xsi:type="dcterms:W3CDTF">2011-09-06T15:19:51Z</dcterms:modified>
</cp:coreProperties>
</file>