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38CEE5"/>
    <a:srgbClr val="49F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71" d="100"/>
          <a:sy n="71" d="100"/>
        </p:scale>
        <p:origin x="28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microsoft.com/office/2007/relationships/hdphoto" Target="../media/hdphoto1.wdp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image" Target="../media/image1.PNG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slideLayout" Target="../slideLayouts/slideLayout7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E0499EC-A0C2-489C-98CC-CCDD22EB41F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02840" y="3145473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E151216A-30D9-4983-A3D5-80E62C57589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08060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8595CCA2-0A9D-425D-936F-8388EB43DD0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14411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3AF79092-E3D9-46EB-8287-C7662DD40008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322785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6A962E51-365C-48D0-9FD4-8CA3F2EFBA5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9137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B66B4F82-2DDA-431C-B5D2-A5F9557F6FDC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375113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25130CC2-A411-4884-AE08-4D9BDF25AE4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438626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35051DFF-6773-4583-9DAC-8B4F9EADDD3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2236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DB27E403-EB95-4C6A-823A-F2F2B386B66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58588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03AE458-1E3F-4542-9BCB-093DA96D449F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66962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5A91C235-9186-434A-9756-31A40410BF1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73313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5F93039B-E935-45BD-9FEF-184805F7062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81687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7424C6B8-4BDC-44C8-83D6-180EB41C355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88038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FE662087-9AF4-4D1F-9A55-5F17C8457A22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96412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3E1153FE-8AE0-45A3-954E-977D446F848C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02764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</a:p>
        </p:txBody>
      </p: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45A08EEE-C619-4F48-AC38-40F469C2C1A0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0111381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84A119B1-0728-406F-977A-448E46DF332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17489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35" name="OTLSHAPE_T_abed8d8b02e3456f9129af40abc6fb17_Shape">
            <a:extLst>
              <a:ext uri="{FF2B5EF4-FFF2-40B4-BE49-F238E27FC236}">
                <a16:creationId xmlns:a16="http://schemas.microsoft.com/office/drawing/2014/main" id="{974CD6EC-7D74-4F4C-9E22-F1E0CAE2721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227076" y="1419323"/>
            <a:ext cx="617811" cy="201168"/>
          </a:xfrm>
          <a:prstGeom prst="roundRect">
            <a:avLst>
              <a:gd name="adj" fmla="val 100000"/>
            </a:avLst>
          </a:prstGeom>
          <a:solidFill>
            <a:srgbClr val="38CEE5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_abed8d8b02e3456f9129af40abc6fb17_ShapePercentage" hidden="1">
            <a:extLst>
              <a:ext uri="{FF2B5EF4-FFF2-40B4-BE49-F238E27FC236}">
                <a16:creationId xmlns:a16="http://schemas.microsoft.com/office/drawing/2014/main" id="{DBF3D821-D329-408D-8998-21FD04825CB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33365" y="3945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T_abed8d8b02e3456f9129af40abc6fb17_Duration" hidden="1">
            <a:extLst>
              <a:ext uri="{FF2B5EF4-FFF2-40B4-BE49-F238E27FC236}">
                <a16:creationId xmlns:a16="http://schemas.microsoft.com/office/drawing/2014/main" id="{B0642CDC-894E-4BAE-B8D7-D96E677F9C2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0" y="394525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38" name="OTLSHAPE_T_abed8d8b02e3456f9129af40abc6fb17_TextPercentage" hidden="1">
            <a:extLst>
              <a:ext uri="{FF2B5EF4-FFF2-40B4-BE49-F238E27FC236}">
                <a16:creationId xmlns:a16="http://schemas.microsoft.com/office/drawing/2014/main" id="{5A230302-DBF4-43E4-8012-DD0CFDF1F92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abed8d8b02e3456f9129af40abc6fb17_StartDate" hidden="1">
            <a:extLst>
              <a:ext uri="{FF2B5EF4-FFF2-40B4-BE49-F238E27FC236}">
                <a16:creationId xmlns:a16="http://schemas.microsoft.com/office/drawing/2014/main" id="{059F8B7C-B3EF-4E1C-8E49-6CA5CE1A330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abed8d8b02e3456f9129af40abc6fb17_EndDate" hidden="1">
            <a:extLst>
              <a:ext uri="{FF2B5EF4-FFF2-40B4-BE49-F238E27FC236}">
                <a16:creationId xmlns:a16="http://schemas.microsoft.com/office/drawing/2014/main" id="{F9F3C811-658F-4F24-9A7C-124404C1BD6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abed8d8b02e3456f9129af40abc6fb17_JoinedDate">
            <a:extLst>
              <a:ext uri="{FF2B5EF4-FFF2-40B4-BE49-F238E27FC236}">
                <a16:creationId xmlns:a16="http://schemas.microsoft.com/office/drawing/2014/main" id="{ADF86386-92EE-4F58-A46A-030CC3FB6CC9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159763" y="1391002"/>
            <a:ext cx="1206497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300" spc="-8" dirty="0">
                <a:solidFill>
                  <a:srgbClr val="8C8C8C"/>
                </a:solidFill>
                <a:latin typeface="Calibri" panose="020F0502020204030204" pitchFamily="34" charset="0"/>
              </a:rPr>
              <a:t>7/16/2018</a:t>
            </a:r>
          </a:p>
        </p:txBody>
      </p:sp>
      <p:sp>
        <p:nvSpPr>
          <p:cNvPr id="42" name="OTLSHAPE_T_abed8d8b02e3456f9129af40abc6fb17_Title">
            <a:extLst>
              <a:ext uri="{FF2B5EF4-FFF2-40B4-BE49-F238E27FC236}">
                <a16:creationId xmlns:a16="http://schemas.microsoft.com/office/drawing/2014/main" id="{925832C4-2EB4-4815-BAE4-0A5C80C76A8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234138" y="1391002"/>
            <a:ext cx="195281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Finster</a:t>
            </a:r>
            <a:r>
              <a:rPr lang="en-US" sz="2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Is Born</a:t>
            </a:r>
          </a:p>
        </p:txBody>
      </p:sp>
      <p:sp>
        <p:nvSpPr>
          <p:cNvPr id="43" name="OTLSHAPE_T_64758b3fc39c492eb87d4ed8cea6da19_Shape">
            <a:extLst>
              <a:ext uri="{FF2B5EF4-FFF2-40B4-BE49-F238E27FC236}">
                <a16:creationId xmlns:a16="http://schemas.microsoft.com/office/drawing/2014/main" id="{1AE05829-9386-4AA9-B76A-9644DA7AA55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227076" y="1995812"/>
            <a:ext cx="617811" cy="201168"/>
          </a:xfrm>
          <a:prstGeom prst="roundRect">
            <a:avLst>
              <a:gd name="adj" fmla="val 100000"/>
            </a:avLst>
          </a:prstGeom>
          <a:solidFill>
            <a:srgbClr val="49F14D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T_64758b3fc39c492eb87d4ed8cea6da19_ShapePercentage" hidden="1">
            <a:extLst>
              <a:ext uri="{FF2B5EF4-FFF2-40B4-BE49-F238E27FC236}">
                <a16:creationId xmlns:a16="http://schemas.microsoft.com/office/drawing/2014/main" id="{3272345D-8A2B-47BA-A60E-E4A044F29E06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33365" y="42119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TLSHAPE_T_64758b3fc39c492eb87d4ed8cea6da19_Duration" hidden="1">
            <a:extLst>
              <a:ext uri="{FF2B5EF4-FFF2-40B4-BE49-F238E27FC236}">
                <a16:creationId xmlns:a16="http://schemas.microsoft.com/office/drawing/2014/main" id="{DD007551-0582-4AE2-A7E5-E3495EA7DD49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421195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46" name="OTLSHAPE_T_64758b3fc39c492eb87d4ed8cea6da19_TextPercentage" hidden="1">
            <a:extLst>
              <a:ext uri="{FF2B5EF4-FFF2-40B4-BE49-F238E27FC236}">
                <a16:creationId xmlns:a16="http://schemas.microsoft.com/office/drawing/2014/main" id="{EC231D25-B70E-404F-8707-65A61E771CE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64758b3fc39c492eb87d4ed8cea6da19_StartDate" hidden="1">
            <a:extLst>
              <a:ext uri="{FF2B5EF4-FFF2-40B4-BE49-F238E27FC236}">
                <a16:creationId xmlns:a16="http://schemas.microsoft.com/office/drawing/2014/main" id="{43861C5E-2F7B-4CDB-959A-12D696CB977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64758b3fc39c492eb87d4ed8cea6da19_EndDate" hidden="1">
            <a:extLst>
              <a:ext uri="{FF2B5EF4-FFF2-40B4-BE49-F238E27FC236}">
                <a16:creationId xmlns:a16="http://schemas.microsoft.com/office/drawing/2014/main" id="{44F4C668-7A28-418C-8C27-78FB076FB81D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64758b3fc39c492eb87d4ed8cea6da19_JoinedDate">
            <a:extLst>
              <a:ext uri="{FF2B5EF4-FFF2-40B4-BE49-F238E27FC236}">
                <a16:creationId xmlns:a16="http://schemas.microsoft.com/office/drawing/2014/main" id="{E8621DA6-DA56-4F6A-A7BB-21A615ADDF62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155779" y="1962704"/>
            <a:ext cx="1052896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300" spc="-8" dirty="0">
                <a:solidFill>
                  <a:srgbClr val="8C8C8C"/>
                </a:solidFill>
                <a:latin typeface="Calibri" panose="020F0502020204030204" pitchFamily="34" charset="0"/>
              </a:rPr>
              <a:t>7/16/2018</a:t>
            </a:r>
          </a:p>
        </p:txBody>
      </p:sp>
      <p:sp>
        <p:nvSpPr>
          <p:cNvPr id="50" name="OTLSHAPE_T_64758b3fc39c492eb87d4ed8cea6da19_Title">
            <a:extLst>
              <a:ext uri="{FF2B5EF4-FFF2-40B4-BE49-F238E27FC236}">
                <a16:creationId xmlns:a16="http://schemas.microsoft.com/office/drawing/2014/main" id="{EED9F186-96F1-4FCA-A2B8-24B9D79DB59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207072" y="1806348"/>
            <a:ext cx="2434176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Finster</a:t>
            </a:r>
            <a:r>
              <a:rPr lang="en-US" sz="20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MVP is Planned and Designed</a:t>
            </a:r>
          </a:p>
        </p:txBody>
      </p:sp>
      <p:sp>
        <p:nvSpPr>
          <p:cNvPr id="51" name="OTLSHAPE_T_ea3d396c27f842ff9f795971452d80aa_Shape">
            <a:extLst>
              <a:ext uri="{FF2B5EF4-FFF2-40B4-BE49-F238E27FC236}">
                <a16:creationId xmlns:a16="http://schemas.microsoft.com/office/drawing/2014/main" id="{F89612BB-0DAF-430E-9B79-012D199CBBC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232777" y="2688857"/>
            <a:ext cx="1243584" cy="201168"/>
          </a:xfrm>
          <a:prstGeom prst="roundRect">
            <a:avLst>
              <a:gd name="adj" fmla="val 100000"/>
            </a:avLst>
          </a:prstGeom>
          <a:solidFill>
            <a:srgbClr val="38CEE5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TLSHAPE_T_ea3d396c27f842ff9f795971452d80aa_ShapePercentage" hidden="1">
            <a:extLst>
              <a:ext uri="{FF2B5EF4-FFF2-40B4-BE49-F238E27FC236}">
                <a16:creationId xmlns:a16="http://schemas.microsoft.com/office/drawing/2014/main" id="{2AD96AE3-2554-477E-90A1-41C4B5D7206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079822" y="44786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TLSHAPE_T_ea3d396c27f842ff9f795971452d80aa_Duration" hidden="1">
            <a:extLst>
              <a:ext uri="{FF2B5EF4-FFF2-40B4-BE49-F238E27FC236}">
                <a16:creationId xmlns:a16="http://schemas.microsoft.com/office/drawing/2014/main" id="{60A75397-AEE4-4D8D-BC23-9E9394B2465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447865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54" name="OTLSHAPE_T_ea3d396c27f842ff9f795971452d80aa_TextPercentage" hidden="1">
            <a:extLst>
              <a:ext uri="{FF2B5EF4-FFF2-40B4-BE49-F238E27FC236}">
                <a16:creationId xmlns:a16="http://schemas.microsoft.com/office/drawing/2014/main" id="{23646810-5CCF-4783-AE3C-FDF06D8A3C8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ea3d396c27f842ff9f795971452d80aa_StartDate" hidden="1">
            <a:extLst>
              <a:ext uri="{FF2B5EF4-FFF2-40B4-BE49-F238E27FC236}">
                <a16:creationId xmlns:a16="http://schemas.microsoft.com/office/drawing/2014/main" id="{50ADE7F5-F169-431D-AF29-FE1CC66E1148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ea3d396c27f842ff9f795971452d80aa_EndDate" hidden="1">
            <a:extLst>
              <a:ext uri="{FF2B5EF4-FFF2-40B4-BE49-F238E27FC236}">
                <a16:creationId xmlns:a16="http://schemas.microsoft.com/office/drawing/2014/main" id="{826B3CBB-0FAE-47EC-87A2-1B6CB220E065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ea3d396c27f842ff9f795971452d80aa_JoinedDate">
            <a:extLst>
              <a:ext uri="{FF2B5EF4-FFF2-40B4-BE49-F238E27FC236}">
                <a16:creationId xmlns:a16="http://schemas.microsoft.com/office/drawing/2014/main" id="{13F529DB-6BC3-4ECC-B1B1-B89C2E5EE54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682225" y="2712945"/>
            <a:ext cx="2384229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300" spc="-6" dirty="0">
                <a:solidFill>
                  <a:srgbClr val="8C8C8C"/>
                </a:solidFill>
                <a:latin typeface="Calibri" panose="020F0502020204030204" pitchFamily="34" charset="0"/>
              </a:rPr>
              <a:t>7/16/2018 - 7/17/2018</a:t>
            </a:r>
          </a:p>
        </p:txBody>
      </p:sp>
      <p:sp>
        <p:nvSpPr>
          <p:cNvPr id="58" name="OTLSHAPE_T_ea3d396c27f842ff9f795971452d80aa_Title">
            <a:extLst>
              <a:ext uri="{FF2B5EF4-FFF2-40B4-BE49-F238E27FC236}">
                <a16:creationId xmlns:a16="http://schemas.microsoft.com/office/drawing/2014/main" id="{6ABD71B7-A4F3-48F3-80A4-23311E953A5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02848" y="2578407"/>
            <a:ext cx="243840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Finster</a:t>
            </a:r>
            <a:r>
              <a:rPr lang="en-US" sz="20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Final Idea is Planned and Designed</a:t>
            </a:r>
          </a:p>
        </p:txBody>
      </p:sp>
      <p:sp>
        <p:nvSpPr>
          <p:cNvPr id="59" name="OTLSHAPE_T_edf8380c20a34f4e93d1b76b6eba73a0_Shape">
            <a:extLst>
              <a:ext uri="{FF2B5EF4-FFF2-40B4-BE49-F238E27FC236}">
                <a16:creationId xmlns:a16="http://schemas.microsoft.com/office/drawing/2014/main" id="{B7FB237A-7B1C-47A9-9A88-BCEB8EF426A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223095" y="3321941"/>
            <a:ext cx="1243584" cy="203200"/>
          </a:xfrm>
          <a:prstGeom prst="roundRect">
            <a:avLst>
              <a:gd name="adj" fmla="val 100000"/>
            </a:avLst>
          </a:prstGeom>
          <a:solidFill>
            <a:srgbClr val="49F14D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_edf8380c20a34f4e93d1b76b6eba73a0_ShapePercentage" hidden="1">
            <a:extLst>
              <a:ext uri="{FF2B5EF4-FFF2-40B4-BE49-F238E27FC236}">
                <a16:creationId xmlns:a16="http://schemas.microsoft.com/office/drawing/2014/main" id="{EB5F379C-69A5-43EE-BB18-C897690121E0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227076" y="47453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T_edf8380c20a34f4e93d1b76b6eba73a0_Duration" hidden="1">
            <a:extLst>
              <a:ext uri="{FF2B5EF4-FFF2-40B4-BE49-F238E27FC236}">
                <a16:creationId xmlns:a16="http://schemas.microsoft.com/office/drawing/2014/main" id="{0ABC7EAB-8834-41DD-8E92-D43A362E227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474535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2" name="OTLSHAPE_T_edf8380c20a34f4e93d1b76b6eba73a0_TextPercentage" hidden="1">
            <a:extLst>
              <a:ext uri="{FF2B5EF4-FFF2-40B4-BE49-F238E27FC236}">
                <a16:creationId xmlns:a16="http://schemas.microsoft.com/office/drawing/2014/main" id="{8F27AE10-3B8F-46F0-8E97-9AC005BADB1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edf8380c20a34f4e93d1b76b6eba73a0_StartDate" hidden="1">
            <a:extLst>
              <a:ext uri="{FF2B5EF4-FFF2-40B4-BE49-F238E27FC236}">
                <a16:creationId xmlns:a16="http://schemas.microsoft.com/office/drawing/2014/main" id="{BD8C0853-4AB0-491E-A57B-59DBEA176863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edf8380c20a34f4e93d1b76b6eba73a0_EndDate" hidden="1">
            <a:extLst>
              <a:ext uri="{FF2B5EF4-FFF2-40B4-BE49-F238E27FC236}">
                <a16:creationId xmlns:a16="http://schemas.microsoft.com/office/drawing/2014/main" id="{6AE2E043-451A-4555-955A-08B9678894A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df8380c20a34f4e93d1b76b6eba73a0_Title">
            <a:extLst>
              <a:ext uri="{FF2B5EF4-FFF2-40B4-BE49-F238E27FC236}">
                <a16:creationId xmlns:a16="http://schemas.microsoft.com/office/drawing/2014/main" id="{BB1AD114-5E73-4107-B603-1C97CD10C02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201685" y="3296603"/>
            <a:ext cx="201712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Home Page MVP</a:t>
            </a:r>
          </a:p>
        </p:txBody>
      </p:sp>
      <p:sp>
        <p:nvSpPr>
          <p:cNvPr id="67" name="OTLSHAPE_T_a4937bda87f44ae2b2440cb6b7ef3151_Shape">
            <a:extLst>
              <a:ext uri="{FF2B5EF4-FFF2-40B4-BE49-F238E27FC236}">
                <a16:creationId xmlns:a16="http://schemas.microsoft.com/office/drawing/2014/main" id="{AC73CA1F-5CCF-43B9-9DB0-F09610755C7A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3227075" y="3710182"/>
            <a:ext cx="1865376" cy="203200"/>
          </a:xfrm>
          <a:prstGeom prst="roundRect">
            <a:avLst>
              <a:gd name="adj" fmla="val 100000"/>
            </a:avLst>
          </a:prstGeom>
          <a:solidFill>
            <a:srgbClr val="38CEE5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T_a4937bda87f44ae2b2440cb6b7ef3151_ShapePercentage" hidden="1">
            <a:extLst>
              <a:ext uri="{FF2B5EF4-FFF2-40B4-BE49-F238E27FC236}">
                <a16:creationId xmlns:a16="http://schemas.microsoft.com/office/drawing/2014/main" id="{0475E478-8EFE-4C72-A25B-A74D18B27D9D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227076" y="50120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T_a4937bda87f44ae2b2440cb6b7ef3151_Duration" hidden="1">
            <a:extLst>
              <a:ext uri="{FF2B5EF4-FFF2-40B4-BE49-F238E27FC236}">
                <a16:creationId xmlns:a16="http://schemas.microsoft.com/office/drawing/2014/main" id="{E425895C-B310-4314-8D98-FE5300D51A9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50120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0" name="OTLSHAPE_T_a4937bda87f44ae2b2440cb6b7ef3151_TextPercentage" hidden="1">
            <a:extLst>
              <a:ext uri="{FF2B5EF4-FFF2-40B4-BE49-F238E27FC236}">
                <a16:creationId xmlns:a16="http://schemas.microsoft.com/office/drawing/2014/main" id="{8E956B0E-2028-4270-88C6-9C98A11C4B65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a4937bda87f44ae2b2440cb6b7ef3151_StartDate" hidden="1">
            <a:extLst>
              <a:ext uri="{FF2B5EF4-FFF2-40B4-BE49-F238E27FC236}">
                <a16:creationId xmlns:a16="http://schemas.microsoft.com/office/drawing/2014/main" id="{4FEA3282-E020-40B2-B8F7-8C60D21D87D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4937bda87f44ae2b2440cb6b7ef3151_EndDate" hidden="1">
            <a:extLst>
              <a:ext uri="{FF2B5EF4-FFF2-40B4-BE49-F238E27FC236}">
                <a16:creationId xmlns:a16="http://schemas.microsoft.com/office/drawing/2014/main" id="{1947F4F5-7A56-4577-A400-98E58ED9516C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a4937bda87f44ae2b2440cb6b7ef3151_Title">
            <a:extLst>
              <a:ext uri="{FF2B5EF4-FFF2-40B4-BE49-F238E27FC236}">
                <a16:creationId xmlns:a16="http://schemas.microsoft.com/office/drawing/2014/main" id="{52A9D97D-16AD-4FCB-82F7-618C9BFA147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95983" y="3705979"/>
            <a:ext cx="1571914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Calendar MVP</a:t>
            </a:r>
          </a:p>
        </p:txBody>
      </p:sp>
      <p:sp>
        <p:nvSpPr>
          <p:cNvPr id="75" name="OTLSHAPE_T_23b139c877244067a02dd5393c8b0c1a_Shape">
            <a:extLst>
              <a:ext uri="{FF2B5EF4-FFF2-40B4-BE49-F238E27FC236}">
                <a16:creationId xmlns:a16="http://schemas.microsoft.com/office/drawing/2014/main" id="{08A057A5-38B7-4E33-B03D-C06E16B3C6C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3227076" y="4209373"/>
            <a:ext cx="3108960" cy="203200"/>
          </a:xfrm>
          <a:prstGeom prst="roundRect">
            <a:avLst>
              <a:gd name="adj" fmla="val 100000"/>
            </a:avLst>
          </a:prstGeom>
          <a:solidFill>
            <a:srgbClr val="49F14D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T_23b139c877244067a02dd5393c8b0c1a_ShapePercentage" hidden="1">
            <a:extLst>
              <a:ext uri="{FF2B5EF4-FFF2-40B4-BE49-F238E27FC236}">
                <a16:creationId xmlns:a16="http://schemas.microsoft.com/office/drawing/2014/main" id="{9B6683F6-03DB-4806-88B9-F39423D6C827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3227076" y="52787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TLSHAPE_T_23b139c877244067a02dd5393c8b0c1a_Duration" hidden="1">
            <a:extLst>
              <a:ext uri="{FF2B5EF4-FFF2-40B4-BE49-F238E27FC236}">
                <a16:creationId xmlns:a16="http://schemas.microsoft.com/office/drawing/2014/main" id="{A39EC180-12C4-4C67-9983-DA10E5C3B44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52787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78" name="OTLSHAPE_T_23b139c877244067a02dd5393c8b0c1a_TextPercentage" hidden="1">
            <a:extLst>
              <a:ext uri="{FF2B5EF4-FFF2-40B4-BE49-F238E27FC236}">
                <a16:creationId xmlns:a16="http://schemas.microsoft.com/office/drawing/2014/main" id="{E658F330-FE18-476E-A207-8A1069236FC0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23b139c877244067a02dd5393c8b0c1a_StartDate" hidden="1">
            <a:extLst>
              <a:ext uri="{FF2B5EF4-FFF2-40B4-BE49-F238E27FC236}">
                <a16:creationId xmlns:a16="http://schemas.microsoft.com/office/drawing/2014/main" id="{0CBC8AEF-C529-406E-82D2-B30415D4E2E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23b139c877244067a02dd5393c8b0c1a_EndDate" hidden="1">
            <a:extLst>
              <a:ext uri="{FF2B5EF4-FFF2-40B4-BE49-F238E27FC236}">
                <a16:creationId xmlns:a16="http://schemas.microsoft.com/office/drawing/2014/main" id="{0397ACAC-7A2E-44A7-A573-15FE4E845ED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23b139c877244067a02dd5393c8b0c1a_JoinedDate">
            <a:extLst>
              <a:ext uri="{FF2B5EF4-FFF2-40B4-BE49-F238E27FC236}">
                <a16:creationId xmlns:a16="http://schemas.microsoft.com/office/drawing/2014/main" id="{F3F314B8-BEF1-4966-A37A-BD4376204F2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808603" y="4215035"/>
            <a:ext cx="2495359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300" spc="-6">
                <a:solidFill>
                  <a:srgbClr val="8C8C8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7/16/2018 - 7/21/2018</a:t>
            </a:r>
          </a:p>
        </p:txBody>
      </p:sp>
      <p:sp>
        <p:nvSpPr>
          <p:cNvPr id="82" name="OTLSHAPE_T_23b139c877244067a02dd5393c8b0c1a_Title">
            <a:extLst>
              <a:ext uri="{FF2B5EF4-FFF2-40B4-BE49-F238E27FC236}">
                <a16:creationId xmlns:a16="http://schemas.microsoft.com/office/drawing/2014/main" id="{7EDEC1AF-FA1E-466E-8DD8-56D989A65F62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83489" y="4115050"/>
            <a:ext cx="133292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Survey MVP</a:t>
            </a:r>
          </a:p>
        </p:txBody>
      </p:sp>
      <p:sp>
        <p:nvSpPr>
          <p:cNvPr id="83" name="OTLSHAPE_T_6d65e5ed2d9f48b6acedce2b18269637_Shape">
            <a:extLst>
              <a:ext uri="{FF2B5EF4-FFF2-40B4-BE49-F238E27FC236}">
                <a16:creationId xmlns:a16="http://schemas.microsoft.com/office/drawing/2014/main" id="{7AC20A89-3A10-4A58-9E4A-8EDE921C71CF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3227076" y="4615564"/>
            <a:ext cx="2487168" cy="203200"/>
          </a:xfrm>
          <a:prstGeom prst="roundRect">
            <a:avLst>
              <a:gd name="adj" fmla="val 100000"/>
            </a:avLst>
          </a:prstGeom>
          <a:solidFill>
            <a:srgbClr val="38CEE5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T_6d65e5ed2d9f48b6acedce2b18269637_ShapePercentage" hidden="1">
            <a:extLst>
              <a:ext uri="{FF2B5EF4-FFF2-40B4-BE49-F238E27FC236}">
                <a16:creationId xmlns:a16="http://schemas.microsoft.com/office/drawing/2014/main" id="{6889D3EB-76F6-4FB8-A3E8-90278A136FD8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3227076" y="55454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_6d65e5ed2d9f48b6acedce2b18269637_Duration" hidden="1">
            <a:extLst>
              <a:ext uri="{FF2B5EF4-FFF2-40B4-BE49-F238E27FC236}">
                <a16:creationId xmlns:a16="http://schemas.microsoft.com/office/drawing/2014/main" id="{058D527B-F0A0-4F34-AE6F-86E29DBCEFF0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55454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86" name="OTLSHAPE_T_6d65e5ed2d9f48b6acedce2b18269637_TextPercentage" hidden="1">
            <a:extLst>
              <a:ext uri="{FF2B5EF4-FFF2-40B4-BE49-F238E27FC236}">
                <a16:creationId xmlns:a16="http://schemas.microsoft.com/office/drawing/2014/main" id="{DD3BBCD6-6FD2-442F-8035-2A7796347B6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6d65e5ed2d9f48b6acedce2b18269637_StartDate" hidden="1">
            <a:extLst>
              <a:ext uri="{FF2B5EF4-FFF2-40B4-BE49-F238E27FC236}">
                <a16:creationId xmlns:a16="http://schemas.microsoft.com/office/drawing/2014/main" id="{08C91DBE-ABD0-4496-A54F-0E1F7F3EA9E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6d65e5ed2d9f48b6acedce2b18269637_EndDate" hidden="1">
            <a:extLst>
              <a:ext uri="{FF2B5EF4-FFF2-40B4-BE49-F238E27FC236}">
                <a16:creationId xmlns:a16="http://schemas.microsoft.com/office/drawing/2014/main" id="{D2BAA36C-4AE5-4D49-80DE-B5008459B62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6d65e5ed2d9f48b6acedce2b18269637_JoinedDate">
            <a:extLst>
              <a:ext uri="{FF2B5EF4-FFF2-40B4-BE49-F238E27FC236}">
                <a16:creationId xmlns:a16="http://schemas.microsoft.com/office/drawing/2014/main" id="{D0FD7830-0D07-4939-8C47-9053C1B54E8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6096000" y="4612837"/>
            <a:ext cx="2469837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300" spc="-6">
                <a:solidFill>
                  <a:srgbClr val="8C8C8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7/16/2018 - 7/20/2018</a:t>
            </a:r>
          </a:p>
        </p:txBody>
      </p:sp>
      <p:sp>
        <p:nvSpPr>
          <p:cNvPr id="90" name="OTLSHAPE_T_6d65e5ed2d9f48b6acedce2b18269637_Title">
            <a:extLst>
              <a:ext uri="{FF2B5EF4-FFF2-40B4-BE49-F238E27FC236}">
                <a16:creationId xmlns:a16="http://schemas.microsoft.com/office/drawing/2014/main" id="{F0681DDC-15C3-4CE4-A37D-63AE4280367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02848" y="4524426"/>
            <a:ext cx="106795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Map MVP</a:t>
            </a:r>
          </a:p>
        </p:txBody>
      </p:sp>
      <p:sp>
        <p:nvSpPr>
          <p:cNvPr id="91" name="OTLSHAPE_T_6ed77fb85f75453daa6c68569bdaad7c_Shape">
            <a:extLst>
              <a:ext uri="{FF2B5EF4-FFF2-40B4-BE49-F238E27FC236}">
                <a16:creationId xmlns:a16="http://schemas.microsoft.com/office/drawing/2014/main" id="{84BB8BE4-51EC-4223-86C4-F775E17D636B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495871" y="5041235"/>
            <a:ext cx="3730752" cy="203200"/>
          </a:xfrm>
          <a:prstGeom prst="roundRect">
            <a:avLst>
              <a:gd name="adj" fmla="val 100000"/>
            </a:avLst>
          </a:prstGeom>
          <a:solidFill>
            <a:srgbClr val="49F14D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T_6ed77fb85f75453daa6c68569bdaad7c_ShapePercentage" hidden="1">
            <a:extLst>
              <a:ext uri="{FF2B5EF4-FFF2-40B4-BE49-F238E27FC236}">
                <a16:creationId xmlns:a16="http://schemas.microsoft.com/office/drawing/2014/main" id="{2A53279C-89E5-4C49-8FB7-7853010EC79F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374330" y="586558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TLSHAPE_T_6ed77fb85f75453daa6c68569bdaad7c_Duration" hidden="1">
            <a:extLst>
              <a:ext uri="{FF2B5EF4-FFF2-40B4-BE49-F238E27FC236}">
                <a16:creationId xmlns:a16="http://schemas.microsoft.com/office/drawing/2014/main" id="{AEF23DA8-3523-42BB-A300-8F43F2E370C3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58121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94" name="OTLSHAPE_T_6ed77fb85f75453daa6c68569bdaad7c_TextPercentage" hidden="1">
            <a:extLst>
              <a:ext uri="{FF2B5EF4-FFF2-40B4-BE49-F238E27FC236}">
                <a16:creationId xmlns:a16="http://schemas.microsoft.com/office/drawing/2014/main" id="{3895C103-C9AD-4788-89A0-3A6CC6F362C8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6ed77fb85f75453daa6c68569bdaad7c_StartDate" hidden="1">
            <a:extLst>
              <a:ext uri="{FF2B5EF4-FFF2-40B4-BE49-F238E27FC236}">
                <a16:creationId xmlns:a16="http://schemas.microsoft.com/office/drawing/2014/main" id="{1032928E-1920-41C3-87D3-BEE8E83567C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6ed77fb85f75453daa6c68569bdaad7c_EndDate" hidden="1">
            <a:extLst>
              <a:ext uri="{FF2B5EF4-FFF2-40B4-BE49-F238E27FC236}">
                <a16:creationId xmlns:a16="http://schemas.microsoft.com/office/drawing/2014/main" id="{31A6C86A-D26D-4A47-BB14-2925822357C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6ed77fb85f75453daa6c68569bdaad7c_JoinedDate">
            <a:extLst>
              <a:ext uri="{FF2B5EF4-FFF2-40B4-BE49-F238E27FC236}">
                <a16:creationId xmlns:a16="http://schemas.microsoft.com/office/drawing/2014/main" id="{F35DAFC5-8FA2-4208-98A0-7B4782AAAFC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8565837" y="5041235"/>
            <a:ext cx="2105103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300" dirty="0">
                <a:solidFill>
                  <a:srgbClr val="8C8C8C"/>
                </a:solidFill>
                <a:latin typeface="Calibri" panose="020F0502020204030204" pitchFamily="34" charset="0"/>
              </a:rPr>
              <a:t>7/18/2018 - </a:t>
            </a:r>
            <a:r>
              <a:rPr lang="en-US" sz="1300" spc="-6" dirty="0">
                <a:solidFill>
                  <a:srgbClr val="8C8C8C"/>
                </a:solidFill>
                <a:latin typeface="Calibri" panose="020F0502020204030204" pitchFamily="34" charset="0"/>
              </a:rPr>
              <a:t>7/24/2018</a:t>
            </a:r>
          </a:p>
        </p:txBody>
      </p:sp>
      <p:sp>
        <p:nvSpPr>
          <p:cNvPr id="98" name="OTLSHAPE_T_6ed77fb85f75453daa6c68569bdaad7c_Title">
            <a:extLst>
              <a:ext uri="{FF2B5EF4-FFF2-40B4-BE49-F238E27FC236}">
                <a16:creationId xmlns:a16="http://schemas.microsoft.com/office/drawing/2014/main" id="{B0893E2C-9F1C-48FD-9229-C00F35CE068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202848" y="4920523"/>
            <a:ext cx="2277554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Home Page Final Idea</a:t>
            </a:r>
          </a:p>
        </p:txBody>
      </p:sp>
      <p:sp>
        <p:nvSpPr>
          <p:cNvPr id="99" name="OTLSHAPE_T_5f79963aca9f46328d092fe96d26b880_Shape">
            <a:extLst>
              <a:ext uri="{FF2B5EF4-FFF2-40B4-BE49-F238E27FC236}">
                <a16:creationId xmlns:a16="http://schemas.microsoft.com/office/drawing/2014/main" id="{F69453C6-E3C7-4EAA-9C52-25D06898D8D3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5092451" y="5481371"/>
            <a:ext cx="2487168" cy="203200"/>
          </a:xfrm>
          <a:prstGeom prst="roundRect">
            <a:avLst>
              <a:gd name="adj" fmla="val 100000"/>
            </a:avLst>
          </a:prstGeom>
          <a:solidFill>
            <a:srgbClr val="38CEE5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T_5f79963aca9f46328d092fe96d26b880_ShapePercentage" hidden="1">
            <a:extLst>
              <a:ext uri="{FF2B5EF4-FFF2-40B4-BE49-F238E27FC236}">
                <a16:creationId xmlns:a16="http://schemas.microsoft.com/office/drawing/2014/main" id="{869177A7-9174-4152-801C-71257FCB9CB1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521583" y="618570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T_5f79963aca9f46328d092fe96d26b880_Duration" hidden="1">
            <a:extLst>
              <a:ext uri="{FF2B5EF4-FFF2-40B4-BE49-F238E27FC236}">
                <a16:creationId xmlns:a16="http://schemas.microsoft.com/office/drawing/2014/main" id="{04DF9B47-6858-41C2-9332-94415CC7425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618570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2" name="OTLSHAPE_T_5f79963aca9f46328d092fe96d26b880_TextPercentage" hidden="1">
            <a:extLst>
              <a:ext uri="{FF2B5EF4-FFF2-40B4-BE49-F238E27FC236}">
                <a16:creationId xmlns:a16="http://schemas.microsoft.com/office/drawing/2014/main" id="{D30EEF4C-6887-471D-A158-28C7BC570B9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6340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5f79963aca9f46328d092fe96d26b880_StartDate" hidden="1">
            <a:extLst>
              <a:ext uri="{FF2B5EF4-FFF2-40B4-BE49-F238E27FC236}">
                <a16:creationId xmlns:a16="http://schemas.microsoft.com/office/drawing/2014/main" id="{BB5DC927-CB92-481E-A4EF-32F497368E5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6340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5f79963aca9f46328d092fe96d26b880_EndDate" hidden="1">
            <a:extLst>
              <a:ext uri="{FF2B5EF4-FFF2-40B4-BE49-F238E27FC236}">
                <a16:creationId xmlns:a16="http://schemas.microsoft.com/office/drawing/2014/main" id="{49F4ED4A-9FB0-47AD-BC63-C31468F9555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63407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5f79963aca9f46328d092fe96d26b880_JoinedDate">
            <a:extLst>
              <a:ext uri="{FF2B5EF4-FFF2-40B4-BE49-F238E27FC236}">
                <a16:creationId xmlns:a16="http://schemas.microsoft.com/office/drawing/2014/main" id="{C89E995A-E209-4123-8578-18DBC7AA406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918122" y="5466906"/>
            <a:ext cx="1738788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300">
                <a:solidFill>
                  <a:srgbClr val="8C8C8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7/19/2018 - 7/23/2018</a:t>
            </a:r>
          </a:p>
        </p:txBody>
      </p:sp>
      <p:sp>
        <p:nvSpPr>
          <p:cNvPr id="106" name="OTLSHAPE_T_5f79963aca9f46328d092fe96d26b880_Title">
            <a:extLst>
              <a:ext uri="{FF2B5EF4-FFF2-40B4-BE49-F238E27FC236}">
                <a16:creationId xmlns:a16="http://schemas.microsoft.com/office/drawing/2014/main" id="{41430204-59FE-4F2A-B889-0428F59E62E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02848" y="5333946"/>
            <a:ext cx="210510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Calendar Final Idea</a:t>
            </a:r>
          </a:p>
        </p:txBody>
      </p:sp>
      <p:sp>
        <p:nvSpPr>
          <p:cNvPr id="107" name="OTLSHAPE_T_f7845612db2f436286456707a9907776_Shape">
            <a:extLst>
              <a:ext uri="{FF2B5EF4-FFF2-40B4-BE49-F238E27FC236}">
                <a16:creationId xmlns:a16="http://schemas.microsoft.com/office/drawing/2014/main" id="{4D9F3348-8ADF-442B-9816-AED2D7E5E13F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6336036" y="5841372"/>
            <a:ext cx="1865376" cy="201168"/>
          </a:xfrm>
          <a:prstGeom prst="roundRect">
            <a:avLst>
              <a:gd name="adj" fmla="val 100000"/>
            </a:avLst>
          </a:prstGeom>
          <a:solidFill>
            <a:srgbClr val="49F14D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TLSHAPE_T_f7845612db2f436286456707a9907776_ShapePercentage" hidden="1">
            <a:extLst>
              <a:ext uri="{FF2B5EF4-FFF2-40B4-BE49-F238E27FC236}">
                <a16:creationId xmlns:a16="http://schemas.microsoft.com/office/drawing/2014/main" id="{9E6A000F-FEEB-4ED4-8F69-D7E5332F5D79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0110598" y="650582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f7845612db2f436286456707a9907776_Duration" hidden="1">
            <a:extLst>
              <a:ext uri="{FF2B5EF4-FFF2-40B4-BE49-F238E27FC236}">
                <a16:creationId xmlns:a16="http://schemas.microsoft.com/office/drawing/2014/main" id="{52018F78-2900-4EA6-8C5A-B8DB059239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6452404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10" name="OTLSHAPE_T_f7845612db2f436286456707a9907776_TextPercentage" hidden="1">
            <a:extLst>
              <a:ext uri="{FF2B5EF4-FFF2-40B4-BE49-F238E27FC236}">
                <a16:creationId xmlns:a16="http://schemas.microsoft.com/office/drawing/2014/main" id="{76C309B4-7E4F-4334-AE56-1045655613E1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607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f7845612db2f436286456707a9907776_StartDate" hidden="1">
            <a:extLst>
              <a:ext uri="{FF2B5EF4-FFF2-40B4-BE49-F238E27FC236}">
                <a16:creationId xmlns:a16="http://schemas.microsoft.com/office/drawing/2014/main" id="{915FF84D-2B55-4427-B41C-088672E136FB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607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f7845612db2f436286456707a9907776_EndDate" hidden="1">
            <a:extLst>
              <a:ext uri="{FF2B5EF4-FFF2-40B4-BE49-F238E27FC236}">
                <a16:creationId xmlns:a16="http://schemas.microsoft.com/office/drawing/2014/main" id="{33B0B4DF-451F-4540-95DB-DCEC2CD6EA56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6074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f7845612db2f436286456707a9907776_JoinedDate">
            <a:extLst>
              <a:ext uri="{FF2B5EF4-FFF2-40B4-BE49-F238E27FC236}">
                <a16:creationId xmlns:a16="http://schemas.microsoft.com/office/drawing/2014/main" id="{CD7590A6-DCCD-48BF-BAA6-184F16278377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787516" y="5848869"/>
            <a:ext cx="2382761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300">
                <a:solidFill>
                  <a:srgbClr val="8C8C8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7/23/2018 - 7/24/2018</a:t>
            </a:r>
          </a:p>
        </p:txBody>
      </p:sp>
      <p:sp>
        <p:nvSpPr>
          <p:cNvPr id="114" name="OTLSHAPE_T_f7845612db2f436286456707a9907776_Title">
            <a:extLst>
              <a:ext uri="{FF2B5EF4-FFF2-40B4-BE49-F238E27FC236}">
                <a16:creationId xmlns:a16="http://schemas.microsoft.com/office/drawing/2014/main" id="{1556621C-1424-4134-B817-5BB48CAAAE45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87285" y="5725161"/>
            <a:ext cx="194601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Survey Final Idea</a:t>
            </a:r>
          </a:p>
        </p:txBody>
      </p:sp>
      <p:sp>
        <p:nvSpPr>
          <p:cNvPr id="115" name="OTLSHAPE_T_a7ef2bc96fa94ad99c58e5abdc775024_Shape">
            <a:extLst>
              <a:ext uri="{FF2B5EF4-FFF2-40B4-BE49-F238E27FC236}">
                <a16:creationId xmlns:a16="http://schemas.microsoft.com/office/drawing/2014/main" id="{0FEE5663-A76B-456C-B4C3-BB9CE6CEAB15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5714244" y="6239973"/>
            <a:ext cx="2487168" cy="203200"/>
          </a:xfrm>
          <a:prstGeom prst="roundRect">
            <a:avLst>
              <a:gd name="adj" fmla="val 100000"/>
            </a:avLst>
          </a:prstGeom>
          <a:solidFill>
            <a:srgbClr val="38CEE5"/>
          </a:solidFill>
          <a:ln w="12700" cap="flat" cmpd="sng" algn="ctr">
            <a:solidFill>
              <a:srgbClr val="8C8C8C"/>
            </a:solidFill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TLSHAPE_T_a7ef2bc96fa94ad99c58e5abdc775024_ShapePercentage" hidden="1">
            <a:extLst>
              <a:ext uri="{FF2B5EF4-FFF2-40B4-BE49-F238E27FC236}">
                <a16:creationId xmlns:a16="http://schemas.microsoft.com/office/drawing/2014/main" id="{1C28E53A-15DC-439A-93E6-2E093F597DCB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668837" y="687937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TLSHAPE_T_a7ef2bc96fa94ad99c58e5abdc775024_Duration" hidden="1">
            <a:extLst>
              <a:ext uri="{FF2B5EF4-FFF2-40B4-BE49-F238E27FC236}">
                <a16:creationId xmlns:a16="http://schemas.microsoft.com/office/drawing/2014/main" id="{C1D59A99-12E7-4283-BD85-7FFD6E84B022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682595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18" name="OTLSHAPE_T_a7ef2bc96fa94ad99c58e5abdc775024_TextPercentage" hidden="1">
            <a:extLst>
              <a:ext uri="{FF2B5EF4-FFF2-40B4-BE49-F238E27FC236}">
                <a16:creationId xmlns:a16="http://schemas.microsoft.com/office/drawing/2014/main" id="{402E0EF5-C45E-49E4-A866-A49AF14DB4E3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9809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_a7ef2bc96fa94ad99c58e5abdc775024_StartDate" hidden="1">
            <a:extLst>
              <a:ext uri="{FF2B5EF4-FFF2-40B4-BE49-F238E27FC236}">
                <a16:creationId xmlns:a16="http://schemas.microsoft.com/office/drawing/2014/main" id="{877596BD-189B-432A-A005-7DD554FEB9A1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69809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a7ef2bc96fa94ad99c58e5abdc775024_EndDate" hidden="1">
            <a:extLst>
              <a:ext uri="{FF2B5EF4-FFF2-40B4-BE49-F238E27FC236}">
                <a16:creationId xmlns:a16="http://schemas.microsoft.com/office/drawing/2014/main" id="{5CD96F06-F6BE-4F1B-B21B-57650CE25A45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69809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a7ef2bc96fa94ad99c58e5abdc775024_JoinedDate">
            <a:extLst>
              <a:ext uri="{FF2B5EF4-FFF2-40B4-BE49-F238E27FC236}">
                <a16:creationId xmlns:a16="http://schemas.microsoft.com/office/drawing/2014/main" id="{C61D4F1B-B540-4B07-A47C-A718A4B66F17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787516" y="6271109"/>
            <a:ext cx="2105103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300">
                <a:solidFill>
                  <a:srgbClr val="8C8C8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7/20/2018 - 7/24/2018</a:t>
            </a:r>
          </a:p>
        </p:txBody>
      </p:sp>
      <p:sp>
        <p:nvSpPr>
          <p:cNvPr id="122" name="OTLSHAPE_T_a7ef2bc96fa94ad99c58e5abdc775024_Title">
            <a:extLst>
              <a:ext uri="{FF2B5EF4-FFF2-40B4-BE49-F238E27FC236}">
                <a16:creationId xmlns:a16="http://schemas.microsoft.com/office/drawing/2014/main" id="{EBC325AD-9772-4013-9B2D-F415806C4773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83489" y="6117221"/>
            <a:ext cx="165190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20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Map Final Idea</a:t>
            </a:r>
          </a:p>
        </p:txBody>
      </p:sp>
      <p:sp>
        <p:nvSpPr>
          <p:cNvPr id="123" name="OTLSHAPE_TB_00000000000000000000000000000000_ScaleContainer">
            <a:extLst>
              <a:ext uri="{FF2B5EF4-FFF2-40B4-BE49-F238E27FC236}">
                <a16:creationId xmlns:a16="http://schemas.microsoft.com/office/drawing/2014/main" id="{D75B2972-3CBA-4595-A2E8-6116FAC4549C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1055437" y="204841"/>
            <a:ext cx="10515600" cy="381000"/>
          </a:xfrm>
          <a:prstGeom prst="rect">
            <a:avLst/>
          </a:prstGeom>
          <a:solidFill>
            <a:srgbClr val="38CEE5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5" name="OTLSHAPE_TB_00000000000000000000000000000000_ElapsedTime">
            <a:extLst>
              <a:ext uri="{FF2B5EF4-FFF2-40B4-BE49-F238E27FC236}">
                <a16:creationId xmlns:a16="http://schemas.microsoft.com/office/drawing/2014/main" id="{CCCCEF89-B669-453F-AA16-DB98DB629D45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1055437" y="564081"/>
            <a:ext cx="10515600" cy="85259"/>
          </a:xfrm>
          <a:prstGeom prst="rect">
            <a:avLst/>
          </a:prstGeom>
          <a:solidFill>
            <a:srgbClr val="49F14D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ea3d396c27f842ff9f795971452d80aa_JoinedDate">
            <a:extLst>
              <a:ext uri="{FF2B5EF4-FFF2-40B4-BE49-F238E27FC236}">
                <a16:creationId xmlns:a16="http://schemas.microsoft.com/office/drawing/2014/main" id="{E1059C17-E928-4D67-A9D2-E8055439171A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4682226" y="3274957"/>
            <a:ext cx="2384229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300" spc="-6" dirty="0">
                <a:solidFill>
                  <a:srgbClr val="8C8C8C"/>
                </a:solidFill>
                <a:latin typeface="Calibri" panose="020F0502020204030204" pitchFamily="34" charset="0"/>
              </a:rPr>
              <a:t>7/16/2018 - 7/17/2018</a:t>
            </a:r>
          </a:p>
        </p:txBody>
      </p:sp>
      <p:sp>
        <p:nvSpPr>
          <p:cNvPr id="127" name="OTLSHAPE_T_ea3d396c27f842ff9f795971452d80aa_JoinedDate">
            <a:extLst>
              <a:ext uri="{FF2B5EF4-FFF2-40B4-BE49-F238E27FC236}">
                <a16:creationId xmlns:a16="http://schemas.microsoft.com/office/drawing/2014/main" id="{00DD4980-20DA-45EE-BF58-C49140911A6E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5366260" y="3717205"/>
            <a:ext cx="2384229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300" spc="-6" dirty="0">
                <a:solidFill>
                  <a:srgbClr val="8C8C8C"/>
                </a:solidFill>
                <a:latin typeface="Calibri" panose="020F0502020204030204" pitchFamily="34" charset="0"/>
              </a:rPr>
              <a:t>7/16/2018 - 7/19/2018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1BC388-8285-4603-9DB3-09746A89EF7E}"/>
              </a:ext>
            </a:extLst>
          </p:cNvPr>
          <p:cNvSpPr txBox="1"/>
          <p:nvPr/>
        </p:nvSpPr>
        <p:spPr>
          <a:xfrm>
            <a:off x="8226623" y="2065833"/>
            <a:ext cx="3117988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500" b="1" spc="-4" dirty="0">
                <a:solidFill>
                  <a:srgbClr val="38CEE5"/>
                </a:solidFill>
                <a:latin typeface="Calibri" panose="020F0502020204030204" pitchFamily="34" charset="0"/>
              </a:rPr>
              <a:t>TIMELINE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16D14A3-B273-4C30-87E1-E12308C7FFA9}"/>
              </a:ext>
            </a:extLst>
          </p:cNvPr>
          <p:cNvPicPr>
            <a:picLocks noChangeAspect="1"/>
          </p:cNvPicPr>
          <p:nvPr/>
        </p:nvPicPr>
        <p:blipFill rotWithShape="1"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2260" r="63313" b="-2260"/>
          <a:stretch/>
        </p:blipFill>
        <p:spPr>
          <a:xfrm>
            <a:off x="6669620" y="1329908"/>
            <a:ext cx="1748732" cy="177269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CEB95B87-62A6-4055-A7A3-BE1472350B7B}"/>
              </a:ext>
            </a:extLst>
          </p:cNvPr>
          <p:cNvPicPr>
            <a:picLocks noChangeAspect="1"/>
          </p:cNvPicPr>
          <p:nvPr/>
        </p:nvPicPr>
        <p:blipFill rotWithShape="1">
          <a:blip r:embed="rId111">
            <a:extLst>
              <a:ext uri="{BEBA8EAE-BF5A-486C-A8C5-ECC9F3942E4B}">
                <a14:imgProps xmlns:a14="http://schemas.microsoft.com/office/drawing/2010/main">
                  <a14:imgLayer r:embed="rId11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80" t="25418" b="28489"/>
          <a:stretch/>
        </p:blipFill>
        <p:spPr>
          <a:xfrm>
            <a:off x="8151929" y="1329908"/>
            <a:ext cx="3192682" cy="817088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8281CE0-57D6-4BD6-9320-6F670A0A75C3}"/>
              </a:ext>
            </a:extLst>
          </p:cNvPr>
          <p:cNvPicPr>
            <a:picLocks noChangeAspect="1"/>
          </p:cNvPicPr>
          <p:nvPr/>
        </p:nvPicPr>
        <p:blipFill rotWithShape="1"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2260" r="63313" b="-2260"/>
          <a:stretch/>
        </p:blipFill>
        <p:spPr>
          <a:xfrm>
            <a:off x="43043" y="108727"/>
            <a:ext cx="1012394" cy="102626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B785AB35-B6CC-4E2B-87F1-89C09721A96F}"/>
              </a:ext>
            </a:extLst>
          </p:cNvPr>
          <p:cNvPicPr>
            <a:picLocks noChangeAspect="1"/>
          </p:cNvPicPr>
          <p:nvPr/>
        </p:nvPicPr>
        <p:blipFill rotWithShape="1"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0" t="25418" r="52271" b="32466"/>
          <a:stretch/>
        </p:blipFill>
        <p:spPr>
          <a:xfrm>
            <a:off x="195983" y="159469"/>
            <a:ext cx="626045" cy="746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231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EuMiIsIk9yaWdpbmFsQXNzZW1ibHlWZXJzaW9uIjoiMy42MS4wMS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MC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lNob3dFbGFwc2VkVGltZUdyYWRpZW50U3R5bGUiOmZhbHNlfSwiU2NhbGUiOnsiJGlkIjoiMTI3IiwiU3RhcnREYXRlIjoiMDAwMS0wMS0wMVQwMDowMDowMCIsIkVuZERhdGUiOiIyMDE4LTA3LTI0VDIzOjU5OjAwIiwiRm9ybWF0IjoiZCIsIlR5cGUiOjAsIkF1dG9EYXRlUmFuZ2UiOnRydWUsIldvcmtpbmdEYXlzIjoxMjcsIlRvZGF5TWFya2VyVGV4dCI6IlRvZGF5IiwiQXV0b1NjYWxlVHlwZSI6dHJ1ZX0sIk1pbGVzdG9uZXMiOltdLCJUYXNrcyI6W3siJGlkIjoiMTI4IiwiR3JvdXBOYW1lIjpudWxsLCJTdGFydERhdGUiOiIyMDE4LTA3LTE2VDAwOjAwOjAwIiwiRW5kRGF0ZSI6IjIwMTgtMDctMTZUMjM6NTk6MDBaIiwiUGVyY2VudGFnZUNvbXBsZXRlIjpudWxsLCJTdHlsZSI6eyIkaWQiOiIxMjkiLCJTaGFwZSI6Mi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QmFja2dyb3VuZEZpbGxUeXBlIjowLCJNYXJnaW4iOnsiJGlkIjoiMTMzIiwiVG9wIjowLCJMZWZ0IjowLCJSaWdodCI6MCwiQm90dG9tIjowfSwiUGFkZGluZyI6eyIkaWQiOiIxMzQiLCJUb3AiOjAsIkxlZnQiOjAsIlJpZ2h0IjowLCJCb3R0b20iOjB9LCJCYWNrZ3JvdW5kIjp7IiRyZWYiOiI4OSJ9LCJJc1Zpc2libGUiOnRydWUsIldpZHRoIjowLjAsIkhlaWdodCI6MC4wLCJCb3JkZXJTdHlsZSI6eyIkaWQiOiIxMzUiLCJMaW5lQ29sb3IiOm51bGwsIkxpbmVXZWlnaHQiOjAuMCwiTGluZVR5cGUiOjAsIlBhcmVudFN0eWxlIjpudWxsfSwiUGFyZW50U3R5bGUiOm51bGx9LCJEdXJhdGlvblN0eWxlIjp7IiRpZCI6IjEzNiIsIkZvbnRTZXR0aW5ncyI6eyIkaWQiOiIxMzciLCJGb250U2l6ZSI6MTAsIkZvbnROYW1lIjoiQ2FsaWJyaSIsIklzQm9sZCI6ZmFsc2UsIklzSXRhbGljIjpmYWxzZSwiSXNVbmRlcmxpbmVkIjpmYWxzZSwiUGFyZW50U3R5bGUiOm51bGx9LCJBdXRvU2l6ZSI6MCwiRm9yZWdyb3VuZCI6eyIkaWQiOiIxMzgiLCJDb2xvciI6eyIkcmVmIjoiOTMifX0sIk1heFdpZHRoIjoyMDAuMCwiTWF4SGVpZ2h0IjoiSW5maW5pdHkiLCJTbWFydEZvcmVncm91bmRJc0FjdGl2ZSI6ZmFsc2UsIkhvcml6b250YWxBbGlnbm1lbnQiOjAsIlZlcnRpY2FsQWxpZ25tZW50IjowLCJTbWFydEZvcmVncm91bmQiOm51bGwsIkJhY2tncm91bmRGaWxsVHlwZSI6MCwiTWFyZ2luIjp7IiRpZCI6IjEzOSIsIlRvcCI6MCwiTGVmdCI6MCwiUmlnaHQiOjAsIkJvdHRvbSI6MH0sIlBhZGRpbmciOnsiJGlkIjoiMTQwIiwiVG9wIjowLCJMZWZ0IjowLCJSaWdodCI6MCwiQm90dG9tIjowfSwiQmFja2dyb3VuZCI6eyIkcmVmIjoiOTYifSwiSXNWaXNpYmxlIjp0cnVlLCJXaWR0aCI6MC4wLCJIZWlnaHQiOjAuMCwiQm9yZGVyU3R5bGUiOnsiJGlkIjoiMTQxIiwiTGluZUNvbG9yIjpudWxsLCJMaW5lV2VpZ2h0IjowLjAsIkxpbmVUeXBlIjowLCJQYXJlbnRTdHlsZSI6bnVsbH0sIlBhcmVudFN0eWxlIjpudWxsfSwiSG9yaXpvbnRhbENvbm5lY3RvclN0eWxlIjp7IiRpZCI6IjE0MiIsIkxpbmVDb2xvciI6eyIkcmVmIjoiOTgifSwiTGluZVdlaWdodCI6MS4wLCJMaW5lVHlwZSI6MCwiUGFyZW50U3R5bGUiOm51bGx9LCJWZXJ0aWNhbENvbm5lY3RvclN0eWxlIjp7IiRpZCI6IjE0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OTEsIkciOjE1NSwiQiI6MjEz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w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JhYmVkOGQ4Yi0wMmUzLTQ1NmYtOTEyOS1hZjQwYWJjNmZiMTciLCJJbXBvcnRJZCI6bnVsbCwiVGl0bGUiOiJGaW5zdGVyIElzIEJvcm4iLCJOb3RlIjpudWxsLCJIeXBlcmxpbmsiOm51bGwsIklzQ2hhbmdlZCI6ZmFsc2UsIklzTmV3IjpmYWxzZX0seyIkaWQiOiIxNjMiLCJHcm91cE5hbWUiOm51bGwsIlN0YXJ0RGF0ZSI6IjIwMTgtMDctMTZUMDA6MDA6MDAiLCJFbmREYXRlIjoiMjAxOC0wNy0xNlQyMzo1OTowMFoiLCJQZXJjZW50YWdlQ29tcGxldGUiOm51bGwsIlN0eWxlIjp7IiRpZCI6IjE2NCIsIlNoYXBlIjoy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HJlZiI6Ijg2In19LCJNYXhXaWR0aCI6MjAwLjAsIk1heEhlaWdodCI6IkluZmluaXR5IiwiU21hcnRGb3JlZ3JvdW5kSXNBY3RpdmUiOmZhbHNlLCJIb3Jpem9udGFsQWxpZ25tZW50IjowLCJWZXJ0aWNhbEFsaWdubWVudCI6MCwiU21hcnRGb3JlZ3JvdW5kIjpudWxsLCJCYWNrZ3JvdW5kRmlsbFR5cGUiOjAsIk1hcmdpbiI6eyIkaWQiOiIxNjgiLCJUb3AiOjAsIkxlZnQiOjAsIlJpZ2h0IjowLCJCb3R0b20iOjB9LCJQYWRkaW5nIjp7IiRpZCI6IjE2OSIsIlRvcCI6MCwiTGVmdCI6MCwiUmlnaHQiOjAsIkJvdHRvbSI6MH0sIkJhY2tncm91bmQiOnsiJHJlZiI6Ijg5In0sIklzVmlzaWJsZSI6dHJ1ZSwiV2lkdGgiOjAuMCwiSGVpZ2h0IjowLjAsIkJvcmRlclN0eWxlIjp7IiRpZCI6IjE3MCIsIkxpbmVDb2xvciI6bnVsbCwiTGluZVdlaWdodCI6MC4wLCJMaW5lVHlwZSI6MCwiUGFyZW50U3R5bGUiOm51bGx9LCJQYXJlbnRTdHlsZSI6bnVsbH0sIkR1cmF0aW9uU3R5bGUiOnsiJGlkIjoiMTcxIiwiRm9udFNldHRpbmdzIjp7IiRpZCI6IjE3MiIsIkZvbnRTaXplIjoxMCwiRm9udE5hbWUiOiJDYWxpYnJpIiwiSXNCb2xkIjpmYWxzZSwiSXNJdGFsaWMiOmZhbHNlLCJJc1VuZGVybGluZWQiOmZhbHNlLCJQYXJlbnRTdHlsZSI6bnVsbH0sIkF1dG9TaXplIjowLCJGb3JlZ3JvdW5kIjp7IiRpZCI6IjE3MyIsIkNvbG9yIjp7IiRyZWYiOiI5MyJ9fSwiTWF4V2lkdGgiOjIwMC4wLCJNYXhIZWlnaHQiOiJJbmZpbml0eSIsIlNtYXJ0Rm9yZWdyb3VuZElzQWN0aXZlIjpmYWxzZSwiSG9yaXpvbnRhbEFsaWdubWVudCI6MCwiVmVydGljYWxBbGlnbm1lbnQiOjAsIlNtYXJ0Rm9yZWdyb3VuZCI6bnVsbCwiQmFja2dyb3VuZEZpbGxUeXBlIjowLCJNYXJnaW4iOnsiJGlkIjoiMTc0IiwiVG9wIjowLCJMZWZ0IjowLCJSaWdodCI6MCwiQm90dG9tIjowfSwiUGFkZGluZyI6eyIkaWQiOiIxNzUiLCJUb3AiOjAsIkxlZnQiOjAsIlJpZ2h0IjowLCJCb3R0b20iOjB9LCJCYWNrZ3JvdW5kIjp7IiRyZWYiOiI5NiJ9LCJJc1Zpc2libGUiOnRydWUsIldpZHRoIjowLjAsIkhlaWdodCI6MC4wLCJCb3JkZXJTdHlsZSI6eyIkaWQiOiIxNzYiLCJMaW5lQ29sb3IiOm51bGwsIkxpbmVXZWlnaHQiOjAuMCwiTGluZVR5cGUiOjAsIlBhcmVudFN0eWxlIjpudWxsfSwiUGFyZW50U3R5bGUiOm51bGx9LCJIb3Jpem9udGFsQ29ubmVjdG9yU3R5bGUiOnsiJGlkIjoiMTc3IiwiTGluZUNvbG9yIjp7IiRyZWYiOiI5OCJ9LCJMaW5lV2VpZ2h0IjoxLjAsIkxpbmVUeXBlIjowLCJQYXJlbnRTdHlsZSI6bnVsbH0sIlZlcnRpY2FsQ29ubmVjdG9yU3R5bGUiOnsiJGlkIjoiMTc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OSIsIk1hcmdpbiI6eyIkaWQiOiIxODAiLCJUb3AiOjAsIkxlZnQiOjQsIlJpZ2h0Ijo0LCJCb3R0b20iOjB9LCJQYWRkaW5nIjp7IiRpZCI6IjE4MSIsIlRvcCI6MCwiTGVmdCI6MCwiUmlnaHQiOjAsIkJvdHRvbSI6MH0sIkJhY2tncm91bmQiOnsiJGlkIjoiMTgyIiwiQ29sb3IiOnsiJGlkIjoiMTgzIiwiQSI6MjU1LCJSIjo5MSwiRyI6MTU1LCJCIjoyMTN9fSwiSXNWaXNpYmxlIjp0cnVlLCJXaWR0aCI6MC4wLCJIZWlnaHQiOjE2LjAsIkJvcmRlclN0eWxlIjp7IiRpZCI6IjE4NCIsIkxpbmVDb2xvciI6eyIkcmVmIjoiMTA5In0sIkxpbmVXZWlnaHQiOjAuMCwiTGluZVR5cGUiOjAsIlBhcmVudFN0eWxlIjpudWxsfSwiUGFyZW50U3R5bGUiOm51bGx9LCJUaXRsZVN0eWxlIjp7IiRpZCI6IjE4NSIsIkZvbnRTZXR0aW5ncyI6eyIkaWQiOiIxODYiLCJGb250U2l6ZSI6MTEsIkZvbnROYW1lIjoiQ2FsaWJyaSIsIklzQm9sZCI6dHJ1ZSwiSXNJdGFsaWMiOmZhbHNlLCJJc1VuZGVybGluZWQiOmZhbHNlLCJQYXJlbnRTdHlsZSI6bnVsbH0sIkF1dG9TaXplIjowLCJGb3JlZ3JvdW5kIjp7IiRpZCI6IjE4NyIsIkNvbG9yIjp7IiRyZWYiOiIxMTQifX0sIk1heFdpZHRoIjo5NjAuMCwiTWF4SGVpZ2h0IjoiSW5maW5pdHkiLCJTbWFydEZvcmVncm91bmRJc0FjdGl2ZSI6ZmFsc2UsIkhvcml6b250YWxBbGlnbm1lbnQiOjAsIlZlcnRpY2FsQWxpZ25tZW50IjowLCJTbWFydEZvcmVncm91bmQiOm51bGwsIkJhY2tncm91bmRGaWxsVHlwZSI6MCwiTWFyZ2luIjp7IiRpZCI6IjE4OCIsIlRvcCI6MCwiTGVmdCI6MCwiUmlnaHQiOjAsIkJvdHRvbSI6MH0sIlBhZGRpbmciOnsiJGlkIjoiMTg5IiwiVG9wIjowLCJMZWZ0IjowLCJSaWdodCI6MCwiQm90dG9tIjowfSwiQmFja2dyb3VuZCI6eyIkcmVmIjoiMTE3In0sIklzVmlzaWJsZSI6dHJ1ZSwiV2lkdGgiOjAuMCwiSGVpZ2h0IjowLjAsIkJvcmRlclN0eWxlIjp7IiRpZCI6IjE5MCIsIkxpbmVDb2xvciI6bnVsbCwiTGluZVdlaWdodCI6MC4wLCJMaW5lVHlwZSI6MCwiUGFyZW50U3R5bGUiOm51bGx9LCJQYXJlbnRTdHlsZSI6bnVsbH0sIkRhdGVTdHlsZSI6eyIkaWQiOiIxOTEiLCJGb250U2V0dGluZ3MiOnsiJGlkIjoiMTkyIiwiRm9udFNpemUiOjEwLCJGb250TmFtZSI6IkNhbGlicmkiLCJJc0JvbGQiOmZhbHNlLCJJc0l0YWxpYyI6ZmFsc2UsIklzVW5kZXJsaW5lZCI6ZmFsc2UsIlBhcmVudFN0eWxlIjpudWxsfSwiQXV0b1NpemUiOjAsIkZvcmVncm91bmQiOnsiJGlkIjoiMTkzIiwiQ29sb3IiOnsiJHJlZiI6IjEyMSJ9fSwiTWF4V2lkdGgiOjIwMC4wLCJNYXhIZWlnaHQiOiJJbmZpbml0eSIsIlNtYXJ0Rm9yZWdyb3VuZElzQWN0aXZlIjpmYWxzZSwiSG9yaXpvbnRhbEFsaWdubWVudCI6MCwiVmVydGljYWxBbGlnbm1lbnQiOjAsIlNtYXJ0Rm9yZWdyb3VuZCI6bnVsbCwiQmFja2dyb3VuZEZpbGxUeXBlIjowLCJNYXJnaW4iOnsiJGlkIjoiMTk0IiwiVG9wIjowLCJMZWZ0IjowLCJSaWdodCI6MCwiQm90dG9tIjowfSwiUGFkZGluZyI6eyIkaWQiOiIxOTUiLCJUb3AiOjAsIkxlZnQiOjAsIlJpZ2h0IjowLCJCb3R0b20iOjB9LCJCYWNrZ3JvdW5kIjp7IiRyZWYiOiIxMjQifSwiSXNWaXNpYmxlIjp0cnVlLCJXaWR0aCI6MC4wLCJIZWlnaHQiOjAuMCwiQm9yZGVyU3R5bGUiOnsiJGlkIjoiMTk2IiwiTGluZUNvbG9yIjpudWxsLCJMaW5lV2VpZ2h0IjowLjAsIkxpbmVUeXBlIjowLCJQYXJlbnRTdHlsZSI6bnVsbH0sIlBhcmVudFN0eWxlIjpudWxsfSwiRGF0ZUZvcm1hdCI6eyIkaWQiOiIxOT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E5NyJ9LCJJZCI6IjY0NzU4YjNmLWMzOWMtNDkyZS1iODdkLTRlZDhjZWE2ZGExOSIsIkltcG9ydElkIjpudWxsLCJUaXRsZSI6IkZpbnN0ZXIgTVZQIGlzIFBsYW5uZWQgYW5kIERlc2lnbmVkIiwiTm90ZSI6bnVsbCwiSHlwZXJsaW5rIjpudWxsLCJJc0NoYW5nZWQiOmZhbHNlLCJJc05ldyI6ZmFsc2V9LHsiJGlkIjoiMTk4IiwiR3JvdXBOYW1lIjpudWxsLCJTdGFydERhdGUiOiIyMDE4LTA3LTE2VDIzOjU5OjAwIiwiRW5kRGF0ZSI6IjIwMTgtMDctMTdUMjM6NTk6MDBaIiwiUGVyY2VudGFnZUNvbXBsZXRlIjpudWxsLCJTdHlsZSI6eyIkaWQiOiIxOTkiLCJTaGFwZSI6MiwiU2hhcGVUaGlja25lc3MiOjE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pZCI6IjIwMiIsIkNvbG9yIjp7IiRyZWYiOiI4NiJ9fSwiTWF4V2lkdGgiOjIwMC4wLCJNYXhIZWlnaHQiOiJJbmZpbml0eSIsIlNtYXJ0Rm9yZWdyb3VuZElzQWN0aXZlIjpmYWxzZSwiSG9yaXpvbnRhbEFsaWdubWVudCI6MCwiVmVydGljYWxBbGlnbm1lbnQiOjAsIlNtYXJ0Rm9yZWdyb3VuZCI6bnVsbCwiQmFja2dyb3VuZEZpbGxUeXBlIjowLCJNYXJnaW4iOnsiJGlkIjoiMjAzIiwiVG9wIjowLCJMZWZ0IjowLCJSaWdodCI6MCwiQm90dG9tIjowfSwiUGFkZGluZyI6eyIkaWQiOiIyMDQiLCJUb3AiOjAsIkxlZnQiOjAsIlJpZ2h0IjowLCJCb3R0b20iOjB9LCJCYWNrZ3JvdW5kIjp7IiRyZWYiOiI4OSJ9LCJJc1Zpc2libGUiOnRydWUsIldpZHRoIjowLjAsIkhlaWdodCI6MC4wLCJCb3JkZXJTdHlsZSI6eyIkaWQiOiIyMDUiLCJMaW5lQ29sb3IiOm51bGwsIkxpbmVXZWlnaHQiOjAuMCwiTGluZVR5cGUiOjAsIlBhcmVudFN0eWxlIjpudWxsfSwiUGFyZW50U3R5bGUiOm51bGx9LCJEdXJhdGlvblN0eWxlIjp7IiRpZCI6IjIwNiIsIkZvbnRTZXR0aW5ncyI6eyIkaWQiOiIyMDciLCJGb250U2l6ZSI6MTAsIkZvbnROYW1lIjoiQ2FsaWJyaSIsIklzQm9sZCI6ZmFsc2UsIklzSXRhbGljIjpmYWxzZSwiSXNVbmRlcmxpbmVkIjpmYWxzZSwiUGFyZW50U3R5bGUiOm51bGx9LCJBdXRvU2l6ZSI6MCwiRm9yZWdyb3VuZCI6eyIkaWQiOiIyMDgiLCJDb2xvciI6eyIkcmVmIjoiOTMifX0sIk1heFdpZHRoIjoyMDAuMCwiTWF4SGVpZ2h0IjoiSW5maW5pdHkiLCJTbWFydEZvcmVncm91bmRJc0FjdGl2ZSI6ZmFsc2UsIkhvcml6b250YWxBbGlnbm1lbnQiOjAsIlZlcnRpY2FsQWxpZ25tZW50IjowLCJTbWFydEZvcmVncm91bmQiOm51bGwsIkJhY2tncm91bmRGaWxsVHlwZSI6MCwiTWFyZ2luIjp7IiRpZCI6IjIwOSIsIlRvcCI6MCwiTGVmdCI6MCwiUmlnaHQiOjAsIkJvdHRvbSI6MH0sIlBhZGRpbmciOnsiJGlkIjoiMjEwIiwiVG9wIjowLCJMZWZ0IjowLCJSaWdodCI6MCwiQm90dG9tIjowfSwiQmFja2dyb3VuZCI6eyIkcmVmIjoiOTYifSwiSXNWaXNpYmxlIjp0cnVlLCJXaWR0aCI6MC4wLCJIZWlnaHQiOjAuMCwiQm9yZGVyU3R5bGUiOnsiJGlkIjoiMjExIiwiTGluZUNvbG9yIjpudWxsLCJMaW5lV2VpZ2h0IjowLjAsIkxpbmVUeXBlIjowLCJQYXJlbnRTdHlsZSI6bnVsbH0sIlBhcmVudFN0eWxlIjpudWxsfSwiSG9yaXpvbnRhbENvbm5lY3RvclN0eWxlIjp7IiRpZCI6IjIxMiIsIkxpbmVDb2xvciI6eyIkcmVmIjoiOTgifSwiTGluZVdlaWdodCI6MS4wLCJMaW5lVHlwZSI6MCwiUGFyZW50U3R5bGUiOm51bGx9LCJWZXJ0aWNhbENvbm5lY3RvclN0eWxlIjp7IiRpZCI6IjIx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TQiLCJNYXJnaW4iOnsiJGlkIjoiMjE1IiwiVG9wIjowLCJMZWZ0Ijo0LCJSaWdodCI6NCwiQm90dG9tIjowfSwiUGFkZGluZyI6eyIkaWQiOiIyMTYiLCJUb3AiOjAsIkxlZnQiOjAsIlJpZ2h0IjowLCJCb3R0b20iOjB9LCJCYWNrZ3JvdW5kIjp7IiRpZCI6IjIxNyIsIkNvbG9yIjp7IiRpZCI6IjIxOCIsIkEiOjI1NSwiUiI6OTEsIkciOjE1NSwiQiI6MjEzfX0sIklzVmlzaWJsZSI6dHJ1ZSwiV2lkdGgiOjAuMCwiSGVpZ2h0IjoxNi4wLCJCb3JkZXJTdHlsZSI6eyIkaWQiOiIyMTkiLCJMaW5lQ29sb3IiOnsiJHJlZiI6IjEwOSJ9LCJMaW5lV2VpZ2h0IjowLjAsIkxpbmVUeXBlIjowLCJQYXJlbnRTdHlsZSI6bnVsbH0sIlBhcmVudFN0eWxlIjpudWxsfSwiVGl0bGVTdHlsZSI6eyIkaWQiOiIyMjAiLCJGb250U2V0dGluZ3MiOnsiJGlkIjoiMjIxIiwiRm9udFNpemUiOjExLCJGb250TmFtZSI6IkNhbGlicmkiLCJJc0JvbGQiOnRydWUsIklzSXRhbGljIjpmYWxzZSwiSXNVbmRlcmxpbmVkIjpmYWxzZSwiUGFyZW50U3R5bGUiOm51bGx9LCJBdXRvU2l6ZSI6MCwiRm9yZWdyb3VuZCI6eyIkaWQiOiIyMjIiLCJDb2xvciI6eyIkcmVmIjoiMTE0In19LCJNYXhXaWR0aCI6OTYwLjAsIk1heEhlaWdodCI6IkluZmluaXR5IiwiU21hcnRGb3JlZ3JvdW5kSXNBY3RpdmUiOmZhbHNlLCJIb3Jpem9udGFsQWxpZ25tZW50IjowLCJWZXJ0aWNhbEFsaWdubWVudCI6MCwiU21hcnRGb3JlZ3JvdW5kIjpudWxsLCJCYWNrZ3JvdW5kRmlsbFR5cGUiOjAsIk1hcmdpbiI6eyIkaWQiOiIyMjMiLCJUb3AiOjAsIkxlZnQiOjAsIlJpZ2h0IjowLCJCb3R0b20iOjB9LCJQYWRkaW5nIjp7IiRpZCI6IjIyNCIsIlRvcCI6MCwiTGVmdCI6MCwiUmlnaHQiOjAsIkJvdHRvbSI6MH0sIkJhY2tncm91bmQiOnsiJHJlZiI6IjExNyJ9LCJJc1Zpc2libGUiOnRydWUsIldpZHRoIjowLjAsIkhlaWdodCI6MC4wLCJCb3JkZXJTdHlsZSI6eyIkaWQiOiIyMjUiLCJMaW5lQ29sb3IiOm51bGwsIkxpbmVXZWlnaHQiOjAuMCwiTGluZVR5cGUiOjAsIlBhcmVudFN0eWxlIjpudWxsfSwiUGFyZW50U3R5bGUiOm51bGx9LCJEYXRlU3R5bGUiOnsiJGlkIjoiMjI2IiwiRm9udFNldHRpbmdzIjp7IiRpZCI6IjIyNyIsIkZvbnRTaXplIjoxMCwiRm9udE5hbWUiOiJDYWxpYnJpIiwiSXNCb2xkIjpmYWxzZSwiSXNJdGFsaWMiOmZhbHNlLCJJc1VuZGVybGluZWQiOmZhbHNlLCJQYXJlbnRTdHlsZSI6bnVsbH0sIkF1dG9TaXplIjowLCJGb3JlZ3JvdW5kIjp7IiRpZCI6IjIyOCIsIkNvbG9yIjp7IiRyZWYiOiIxMjEifX0sIk1heFdpZHRoIjoyMDAuMCwiTWF4SGVpZ2h0IjoiSW5maW5pdHkiLCJTbWFydEZvcmVncm91bmRJc0FjdGl2ZSI6ZmFsc2UsIkhvcml6b250YWxBbGlnbm1lbnQiOjAsIlZlcnRpY2FsQWxpZ25tZW50IjowLCJTbWFydEZvcmVncm91bmQiOm51bGwsIkJhY2tncm91bmRGaWxsVHlwZSI6MCwiTWFyZ2luIjp7IiRpZCI6IjIyOSIsIlRvcCI6MCwiTGVmdCI6MCwiUmlnaHQiOjAsIkJvdHRvbSI6MH0sIlBhZGRpbmciOnsiJGlkIjoiMjMwIiwiVG9wIjowLCJMZWZ0IjowLCJSaWdodCI6MCwiQm90dG9tIjowfSwiQmFja2dyb3VuZCI6eyIkcmVmIjoiMTI0In0sIklzVmlzaWJsZSI6dHJ1ZSwiV2lkdGgiOjAuMCwiSGVpZ2h0IjowLjAsIkJvcmRlclN0eWxlIjp7IiRpZCI6IjIzMSIsIkxpbmVDb2xvciI6bnVsbCwiTGluZVdlaWdodCI6MC4wLCJMaW5lVHlwZSI6MCwiUGFyZW50U3R5bGUiOm51bGx9LCJQYXJlbnRTdHlsZSI6bnVsbH0sIkRhdGVGb3JtYXQiOnsiJGlkIjoiMjM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yMzIifSwiSWQiOiJlYTNkMzk2Yy0yN2Y4LTQyZmYtOWY3OS01OTcxNDUyZDgwYWEiLCJJbXBvcnRJZCI6bnVsbCwiVGl0bGUiOiJGaW5zdGVyIEZpbmFsIElkZWEgaXMgUGxhbm5lZCBhbmQgRGVzaWduZWQiLCJOb3RlIjpudWxsLCJIeXBlcmxpbmsiOm51bGwsIklzQ2hhbmdlZCI6ZmFsc2UsIklzTmV3IjpmYWxzZX0seyIkaWQiOiIyMzMiLCJHcm91cE5hbWUiOm51bGwsIlN0YXJ0RGF0ZSI6IjIwMTgtMDctMTdUMjM6NTk6MDAiLCJFbmREYXRlIjoiMjAxOC0wNy0xOFQyMzo1OTowMFoiLCJQZXJjZW50YWdlQ29tcGxldGUiOm51bGwsIlN0eWxlIjp7IiRpZCI6IjIzNCIsIlNoYXBlIjoy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0OSIsIk1hcmdpbiI6eyIkaWQiOiIyNTAiLCJUb3AiOjAsIkxlZnQiOjQsIlJpZ2h0Ijo0LCJCb3R0b20iOjB9LCJQYWRkaW5nIjp7IiRpZCI6IjI1MSIsIlRvcCI6MCwiTGVmdCI6MCwiUmlnaHQiOjAsIkJvdHRvbSI6MH0sIkJhY2tncm91bmQiOnsiJGlkIjoiMjUyIiwiQ29sb3IiOnsiJGlkIjoiMjUzIiwiQSI6MjU1LCJSIjo5MSwiRyI6MTU1LCJCIjoyMTN9fSwiSXNWaXNpYmxlIjp0cnVlLCJXaWR0aCI6MC4wLCJIZWlnaHQiOjE2LjAsIkJvcmRlclN0eWxlIjp7IiRpZCI6IjI1NCIsIkxpbmVDb2xvciI6eyIkcmVmIjoiMTA5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yZWYiOiIxMTQifX0sIk1heFdpZHRoIjo5NjAuMCwiTWF4SGVpZ2h0IjoiSW5maW5pdHkiLCJTbWFydEZvcmVncm91bmRJc0FjdGl2ZSI6ZmFsc2UsIkhvcml6b250YWxBbGlnbm1lbnQiOjA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mVkZjgzODBjLTIwYTMtNGY0ZS05M2QxLWI3NmI2ZWJhNzNhMCIsIkltcG9ydElkIjpudWxsLCJUaXRsZSI6IkhvbWUgUGFnZSBNVlAiLCJOb3RlIjpudWxsLCJIeXBlcmxpbmsiOm51bGwsIklzQ2hhbmdlZCI6ZmFsc2UsIklzTmV3IjpmYWxzZX0seyIkaWQiOiIyNjgiLCJHcm91cE5hbWUiOm51bGwsIlN0YXJ0RGF0ZSI6IjIwMTgtMDctMTdUMjM6NTk6MDAiLCJFbmREYXRlIjoiMjAxOC0wNy0xOVQyMzo1OTowMCIsIlBlcmNlbnRhZ2VDb21wbGV0ZSI6bnVsbCwiU3R5bGUiOnsiJGlkIjoiMjY5IiwiU2hhcGUiOjIsIlNoYXBlVGhpY2tuZXNzIjoxLCJEdXJhdGlvbkZvcm1hdCI6MCwiSW5jbHVkZU5vbldvcmtpbmdEYXlzSW5EdXJhdGlvbiI6ZmFsc2UsIlBlcmNlbnRhZ2VDb21wbGV0ZVN0eWxlIjp7IiRpZCI6IjI3MCIsIkZvbnRTZXR0aW5ncyI6eyIkaWQiOiIyNzEiLCJGb250U2l6ZSI6MTAsIkZvbnROYW1lIjoiQ2FsaWJyaSIsIklzQm9sZCI6ZmFsc2UsIklzSXRhbGljIjpmYWxzZSwiSXNVbmRlcmxpbmVkIjpmYWxzZSwiUGFyZW50U3R5bGUiOm51bGx9LCJBdXRvU2l6ZSI6MCwiRm9yZWdyb3VuZCI6eyIkaWQiOiIyNzIiLCJDb2xvciI6eyIkcmVmIjoiODYifX0sIk1heFdpZHRoIjoyMDAuMCwiTWF4SGVpZ2h0IjoiSW5maW5pdHkiLCJTbWFydEZvcmVncm91bmRJc0FjdGl2ZSI6ZmFsc2UsIkhvcml6b250YWxBbGlnbm1lbnQiOjAsIlZlcnRpY2FsQWxpZ25tZW50IjowLCJTbWFydEZvcmVncm91bmQiOm51bGwsIkJhY2tncm91bmRGaWxsVHlwZSI6MCwiTWFyZ2luIjp7IiRpZCI6IjI3MyIsIlRvcCI6MCwiTGVmdCI6MCwiUmlnaHQiOjAsIkJvdHRvbSI6MH0sIlBhZGRpbmciOnsiJGlkIjoiMjc0IiwiVG9wIjowLCJMZWZ0IjowLCJSaWdodCI6MCwiQm90dG9tIjowfSwiQmFja2dyb3VuZCI6eyIkcmVmIjoiODkifSwiSXNWaXNpYmxlIjp0cnVlLCJXaWR0aCI6MC4wLCJIZWlnaHQiOjAuMCwiQm9yZGVyU3R5bGUiOnsiJGlkIjoiMjc1IiwiTGluZUNvbG9yIjpudWxsLCJMaW5lV2VpZ2h0IjowLjAsIkxpbmVUeXBlIjowLCJQYXJlbnRTdHlsZSI6bnVsbH0sIlBhcmVudFN0eWxlIjpudWxsfSwiRHVyYXRpb25TdHlsZSI6eyIkaWQiOiIyNzYiLCJGb250U2V0dGluZ3MiOnsiJGlkIjoiMjc3IiwiRm9udFNpemUiOjEwLCJGb250TmFtZSI6IkNhbGlicmkiLCJJc0JvbGQiOmZhbHNlLCJJc0l0YWxpYyI6ZmFsc2UsIklzVW5kZXJsaW5lZCI6ZmFsc2UsIlBhcmVudFN0eWxlIjpudWxsfSwiQXV0b1NpemUiOjAsIkZvcmVncm91bmQiOnsiJGlkIjoiMjc4IiwiQ29sb3IiOnsiJHJlZiI6IjkzIn19LCJNYXhXaWR0aCI6MjAwLjAsIk1heEhlaWdodCI6IkluZmluaXR5IiwiU21hcnRGb3JlZ3JvdW5kSXNBY3RpdmUiOmZhbHNlLCJIb3Jpem9udGFsQWxpZ25tZW50IjowLCJWZXJ0aWNhbEFsaWdubWVudCI6MCwiU21hcnRGb3JlZ3JvdW5kIjpudWxsLCJCYWNrZ3JvdW5kRmlsbFR5cGUiOjAsIk1hcmdpbiI6eyIkaWQiOiIyNzkiLCJUb3AiOjAsIkxlZnQiOjAsIlJpZ2h0IjowLCJCb3R0b20iOjB9LCJQYWRkaW5nIjp7IiRpZCI6IjI4MCIsIlRvcCI6MCwiTGVmdCI6MCwiUmlnaHQiOjAsIkJvdHRvbSI6MH0sIkJhY2tncm91bmQiOnsiJHJlZiI6Ijk2In0sIklzVmlzaWJsZSI6dHJ1ZSwiV2lkdGgiOjAuMCwiSGVpZ2h0IjowLjAsIkJvcmRlclN0eWxlIjp7IiRpZCI6IjI4MSIsIkxpbmVDb2xvciI6bnVsbCwiTGluZVdlaWdodCI6MC4wLCJMaW5lVHlwZSI6MCwiUGFyZW50U3R5bGUiOm51bGx9LCJQYXJlbnRTdHlsZSI6bnVsbH0sIkhvcml6b250YWxDb25uZWN0b3JTdHlsZSI6eyIkaWQiOiIyODIiLCJMaW5lQ29sb3IiOnsiJHJlZiI6Ijk4In0sIkxpbmVXZWlnaHQiOjEuMCwiTGluZVR5cGUiOjAsIlBhcmVudFN0eWxlIjpudWxsfSwiVmVydGljYWxDb25uZWN0b3JTdHlsZSI6eyIkaWQiOiIyO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g0IiwiTWFyZ2luIjp7IiRpZCI6IjI4NSIsIlRvcCI6MCwiTGVmdCI6NCwiUmlnaHQiOjQsIkJvdHRvbSI6MH0sIlBhZGRpbmciOnsiJGlkIjoiMjg2IiwiVG9wIjowLCJMZWZ0IjowLCJSaWdodCI6MCwiQm90dG9tIjowfSwiQmFja2dyb3VuZCI6eyIkaWQiOiIyODciLCJDb2xvciI6eyIkaWQiOiIyODgiLCJBIjoyNTUsIlIiOjkxLCJHIjoxNTUsIkIiOjIxM319LCJJc1Zpc2libGUiOnRydWUsIldpZHRoIjowLjAsIkhlaWdodCI6MTYuMCwiQm9yZGVyU3R5bGUiOnsiJGlkIjoiMjg5IiwiTGluZUNvbG9yIjp7IiRyZWYiOiIxMDkifSwiTGluZVdlaWdodCI6MC4wLCJMaW5lVHlwZSI6MCwiUGFyZW50U3R5bGUiOm51bGx9LCJQYXJlbnRTdHlsZSI6bnVsbH0sIlRpdGxlU3R5bGUiOnsiJGlkIjoiMjkwIiwiRm9udFNldHRpbmdzIjp7IiRpZCI6IjI5MSIsIkZvbnRTaXplIjoxMSwiRm9udE5hbWUiOiJDYWxpYnJpIiwiSXNCb2xkIjp0cnVlLCJJc0l0YWxpYyI6ZmFsc2UsIklzVW5kZXJsaW5lZCI6ZmFsc2UsIlBhcmVudFN0eWxlIjpudWxsfSwiQXV0b1NpemUiOjAsIkZvcmVncm91bmQiOnsiJGlkIjoiMjkyIiwiQ29sb3IiOnsiJHJlZiI6IjExNCJ9fSwiTWF4V2lkdGgiOjk2MC4wLCJNYXhIZWlnaHQiOiJJbmZpbml0eSIsIlNtYXJ0Rm9yZWdyb3VuZElzQWN0aXZlIjpmYWxzZSwiSG9yaXpvbnRhbEFsaWdubWVudCI6MCwiVmVydGljYWxBbGlnbm1lbnQiOjAsIlNtYXJ0Rm9yZWdyb3VuZCI6bnVsbCwiQmFja2dyb3VuZEZpbGxUeXBlIjowLCJNYXJnaW4iOnsiJGlkIjoiMjkzIiwiVG9wIjowLCJMZWZ0IjowLCJSaWdodCI6MCwiQm90dG9tIjowfSwiUGFkZGluZyI6eyIkaWQiOiIyOTQiLCJUb3AiOjAsIkxlZnQiOjAsIlJpZ2h0IjowLCJCb3R0b20iOjB9LCJCYWNrZ3JvdW5kIjp7IiRyZWYiOiIxMTcifSwiSXNWaXNpYmxlIjp0cnVlLCJXaWR0aCI6MC4wLCJIZWlnaHQiOjAuMCwiQm9yZGVyU3R5bGUiOnsiJGlkIjoiMjk1IiwiTGluZUNvbG9yIjpudWxsLCJMaW5lV2VpZ2h0IjowLjAsIkxpbmVUeXBlIjowLCJQYXJlbnRTdHlsZSI6bnVsbH0sIlBhcmVudFN0eWxlIjpudWxsfSwiRGF0ZVN0eWxlIjp7IiRpZCI6IjI5NiIsIkZvbnRTZXR0aW5ncyI6eyIkaWQiOiIyOTciLCJGb250U2l6ZSI6MTAsIkZvbnROYW1lIjoiQ2FsaWJyaSIsIklzQm9sZCI6ZmFsc2UsIklzSXRhbGljIjpmYWxzZSwiSXNVbmRlcmxpbmVkIjpmYWxzZSwiUGFyZW50U3R5bGUiOm51bGx9LCJBdXRvU2l6ZSI6MCwiRm9yZWdyb3VuZCI6eyIkaWQiOiIyOTgiLCJDb2xvciI6eyIkcmVmIjoiMTIxIn19LCJNYXhXaWR0aCI6MjAwLjAsIk1heEhlaWdodCI6IkluZmluaXR5IiwiU21hcnRGb3JlZ3JvdW5kSXNBY3RpdmUiOmZhbHNlLCJIb3Jpem9udGFsQWxpZ25tZW50IjowLCJWZXJ0aWNhbEFsaWdubWVudCI6MCwiU21hcnRGb3JlZ3JvdW5kIjpudWxsLCJCYWNrZ3JvdW5kRmlsbFR5cGUiOjAsIk1hcmdpbiI6eyIkaWQiOiIyOTkiLCJUb3AiOjAsIkxlZnQiOjAsIlJpZ2h0IjowLCJCb3R0b20iOjB9LCJQYWRkaW5nIjp7IiRpZCI6IjMwMCIsIlRvcCI6MCwiTGVmdCI6MCwiUmlnaHQiOjAsIkJvdHRvbSI6MH0sIkJhY2tncm91bmQiOnsiJHJlZiI6IjEyNCJ9LCJJc1Zpc2libGUiOnRydWUsIldpZHRoIjowLjAsIkhlaWdodCI6MC4wLCJCb3JkZXJTdHlsZSI6eyIkaWQiOiIzMDEiLCJMaW5lQ29sb3IiOm51bGwsIkxpbmVXZWlnaHQiOjAuMCwiTGluZVR5cGUiOjAsIlBhcmVudFN0eWxlIjpudWxsfSwiUGFyZW50U3R5bGUiOm51bGx9LCJEYXRlRm9ybWF0Ijp7IiRpZCI6IjMw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AyIn0sIklkIjoiYTQ5MzdiZGEtODdmNC00YWUyLWIyNDQtMGNiNmI3ZWYzMTUxIiwiSW1wb3J0SWQiOm51bGwsIlRpdGxlIjoiQ2FsZW5kYXIgTVZQIiwiTm90ZSI6bnVsbCwiSHlwZXJsaW5rIjpudWxsLCJJc0NoYW5nZWQiOmZhbHNlLCJJc05ldyI6ZmFsc2V9LHsiJGlkIjoiMzAzIiwiR3JvdXBOYW1lIjpudWxsLCJTdGFydERhdGUiOiIyMDE4LTA3LTE3VDIzOjU5OjAwIiwiRW5kRGF0ZSI6IjIwMTgtMDctMjFUMjM6NTk6MDAiLCJQZXJjZW50YWdlQ29tcGxldGUiOm51bGwsIlN0eWxlIjp7IiRpZCI6IjMwNCIsIlNoYXBlIjoyLCJTaGFwZVRoaWNrbmVzcyI6MS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GlkIjoiMzA3IiwiQ29sb3IiOnsiJHJlZiI6Ijg2In19LCJNYXhXaWR0aCI6MjAwLjAsIk1heEhlaWdodCI6IkluZmluaXR5IiwiU21hcnRGb3JlZ3JvdW5kSXNBY3RpdmUiOmZhbHNlLCJIb3Jpem9udGFsQWxpZ25tZW50IjowLCJWZXJ0aWNhbEFsaWdubWVudCI6MCwiU21hcnRGb3JlZ3JvdW5kIjpudWxsLCJCYWNrZ3JvdW5kRmlsbFR5cGUiOjAsIk1hcmdpbiI6eyIkaWQiOiIzMDgiLCJUb3AiOjAsIkxlZnQiOjAsIlJpZ2h0IjowLCJCb3R0b20iOjB9LCJQYWRkaW5nIjp7IiRpZCI6IjMwOSIsIlRvcCI6MCwiTGVmdCI6MCwiUmlnaHQiOjAsIkJvdHRvbSI6MH0sIkJhY2tncm91bmQiOnsiJHJlZiI6Ijg5In0sIklzVmlzaWJsZSI6dHJ1ZSwiV2lkdGgiOjAuMCwiSGVpZ2h0IjowLjAsIkJvcmRlclN0eWxlIjp7IiRpZCI6IjMxMCIsIkxpbmVDb2xvciI6bnVsbCwiTGluZVdlaWdodCI6MC4wLCJMaW5lVHlwZSI6MCwiUGFyZW50U3R5bGUiOm51bGx9LCJQYXJlbnRTdHlsZSI6bnVsbH0sIkR1cmF0aW9uU3R5bGUiOnsiJGlkIjoiMzExIiwiRm9udFNldHRpbmdzIjp7IiRpZCI6IjMxMiIsIkZvbnRTaXplIjoxMCwiRm9udE5hbWUiOiJDYWxpYnJpIiwiSXNCb2xkIjpmYWxzZSwiSXNJdGFsaWMiOmZhbHNlLCJJc1VuZGVybGluZWQiOmZhbHNlLCJQYXJlbnRTdHlsZSI6bnVsbH0sIkF1dG9TaXplIjowLCJGb3JlZ3JvdW5kIjp7IiRpZCI6IjMxMyIsIkNvbG9yIjp7IiRyZWYiOiI5MyJ9fSwiTWF4V2lkdGgiOjIwMC4wLCJNYXhIZWlnaHQiOiJJbmZpbml0eSIsIlNtYXJ0Rm9yZWdyb3VuZElzQWN0aXZlIjpmYWxzZSwiSG9yaXpvbnRhbEFsaWdubWVudCI6MCwiVmVydGljYWxBbGlnbm1lbnQiOjAsIlNtYXJ0Rm9yZWdyb3VuZCI6bnVsbCwiQmFja2dyb3VuZEZpbGxUeXBlIjowLCJNYXJnaW4iOnsiJGlkIjoiMzE0IiwiVG9wIjowLCJMZWZ0IjowLCJSaWdodCI6MCwiQm90dG9tIjowfSwiUGFkZGluZyI6eyIkaWQiOiIzMTUiLCJUb3AiOjAsIkxlZnQiOjAsIlJpZ2h0IjowLCJCb3R0b20iOjB9LCJCYWNrZ3JvdW5kIjp7IiRyZWYiOiI5NiJ9LCJJc1Zpc2libGUiOnRydWUsIldpZHRoIjowLjAsIkhlaWdodCI6MC4wLCJCb3JkZXJTdHlsZSI6eyIkaWQiOiIzMTYiLCJMaW5lQ29sb3IiOm51bGwsIkxpbmVXZWlnaHQiOjAuMCwiTGluZVR5cGUiOjAsIlBhcmVudFN0eWxlIjpudWxsfSwiUGFyZW50U3R5bGUiOm51bGx9LCJIb3Jpem9udGFsQ29ubmVjdG9yU3R5bGUiOnsiJGlkIjoiMzE3IiwiTGluZUNvbG9yIjp7IiRyZWYiOiI5OCJ9LCJMaW5lV2VpZ2h0IjoxLjAsIkxpbmVUeXBlIjowLCJQYXJlbnRTdHlsZSI6bnVsbH0sIlZlcnRpY2FsQ29ubmVjdG9yU3R5bGUiOnsiJGlkIjoiMzE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OSIsIk1hcmdpbiI6eyIkaWQiOiIzMjAiLCJUb3AiOjAsIkxlZnQiOjQsIlJpZ2h0Ijo0LCJCb3R0b20iOjB9LCJQYWRkaW5nIjp7IiRpZCI6IjMyMSIsIlRvcCI6MCwiTGVmdCI6MCwiUmlnaHQiOjAsIkJvdHRvbSI6MH0sIkJhY2tncm91bmQiOnsiJGlkIjoiMzIyIiwiQ29sb3IiOnsiJGlkIjoiMzIzIiwiQSI6MjU1LCJSIjo5MSwiRyI6MTU1LCJCIjoyMTN9fSwiSXNWaXNpYmxlIjp0cnVlLCJXaWR0aCI6MC4wLCJIZWlnaHQiOjE2LjAsIkJvcmRlclN0eWxlIjp7IiRpZCI6IjMyNCIsIkxpbmVDb2xvciI6eyIkcmVmIjoiMTA5In0sIkxpbmVXZWlnaHQiOjAuMCwiTGluZVR5cGUiOjAsIlBhcmVudFN0eWxlIjpudWxsfSwiUGFyZW50U3R5bGUiOm51bGx9LCJUaXRsZVN0eWxlIjp7IiRpZCI6IjMyNSIsIkZvbnRTZXR0aW5ncyI6eyIkaWQiOiIzMjYiLCJGb250U2l6ZSI6MTEsIkZvbnROYW1lIjoiQ2FsaWJyaSIsIklzQm9sZCI6dHJ1ZSwiSXNJdGFsaWMiOmZhbHNlLCJJc1VuZGVybGluZWQiOmZhbHNlLCJQYXJlbnRTdHlsZSI6bnVsbH0sIkF1dG9TaXplIjowLCJGb3JlZ3JvdW5kIjp7IiRpZCI6IjMyNyIsIkNvbG9yIjp7IiRyZWYiOiIxMTQifX0sIk1heFdpZHRoIjo5NjAuMCwiTWF4SGVpZ2h0IjoiSW5maW5pdHkiLCJTbWFydEZvcmVncm91bmRJc0FjdGl2ZSI6ZmFsc2UsIkhvcml6b250YWxBbGlnbm1lbnQiOjAsIlZlcnRpY2FsQWxpZ25tZW50IjowLCJTbWFydEZvcmVncm91bmQiOm51bGwsIkJhY2tncm91bmRGaWxsVHlwZSI6MCwiTWFyZ2luIjp7IiRpZCI6IjMyOCIsIlRvcCI6MCwiTGVmdCI6MCwiUmlnaHQiOjAsIkJvdHRvbSI6MH0sIlBhZGRpbmciOnsiJGlkIjoiMzI5IiwiVG9wIjowLCJMZWZ0IjowLCJSaWdodCI6MCwiQm90dG9tIjowfSwiQmFja2dyb3VuZCI6eyIkcmVmIjoiMTE3In0sIklzVmlzaWJsZSI6dHJ1ZSwiV2lkdGgiOjAuMCwiSGVpZ2h0IjowLjAsIkJvcmRlclN0eWxlIjp7IiRpZCI6IjMzMCIsIkxpbmVDb2xvciI6bnVsbCwiTGluZVdlaWdodCI6MC4wLCJMaW5lVHlwZSI6MCwiUGFyZW50U3R5bGUiOm51bGx9LCJQYXJlbnRTdHlsZSI6bnVsbH0sIkRhdGVTdHlsZSI6eyIkaWQiOiIzMzEiLCJGb250U2V0dGluZ3MiOnsiJGlkIjoiMzMyIiwiRm9udFNpemUiOjEwLCJGb250TmFtZSI6IkNhbGlicmkiLCJJc0JvbGQiOmZhbHNlLCJJc0l0YWxpYyI6ZmFsc2UsIklzVW5kZXJsaW5lZCI6ZmFsc2UsIlBhcmVudFN0eWxlIjpudWxsfSwiQXV0b1NpemUiOjAsIkZvcmVncm91bmQiOnsiJGlkIjoiMzMzIiwiQ29sb3IiOnsiJHJlZiI6IjEyMSJ9fSwiTWF4V2lkdGgiOjIwMC4wLCJNYXhIZWlnaHQiOiJJbmZpbml0eSIsIlNtYXJ0Rm9yZWdyb3VuZElzQWN0aXZlIjpmYWxzZSwiSG9yaXpvbnRhbEFsaWdubWVudCI6MCwiVmVydGljYWxBbGlnbm1lbnQiOjAsIlNtYXJ0Rm9yZWdyb3VuZCI6bnVsbCwiQmFja2dyb3VuZEZpbGxUeXBlIjowLCJNYXJnaW4iOnsiJGlkIjoiMzM0IiwiVG9wIjowLCJMZWZ0IjowLCJSaWdodCI6MCwiQm90dG9tIjowfSwiUGFkZGluZyI6eyIkaWQiOiIzMzUiLCJUb3AiOjAsIkxlZnQiOjAsIlJpZ2h0IjowLCJCb3R0b20iOjB9LCJCYWNrZ3JvdW5kIjp7IiRyZWYiOiIxMjQifSwiSXNWaXNpYmxlIjp0cnVlLCJXaWR0aCI6MC4wLCJIZWlnaHQiOjAuMCwiQm9yZGVyU3R5bGUiOnsiJGlkIjoiMzM2IiwiTGluZUNvbG9yIjpudWxsLCJMaW5lV2VpZ2h0IjowLjAsIkxpbmVUeXBlIjowLCJQYXJlbnRTdHlsZSI6bnVsbH0sIlBhcmVudFN0eWxlIjpudWxsfSwiRGF0ZUZvcm1hdCI6eyIkaWQiOiIzMz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MzNyJ9LCJJZCI6IjIzYjEzOWM4LTc3MjQtNDA2Ny1hMDJkLWQ1MzkzYzhiMGMxYSIsIkltcG9ydElkIjpudWxsLCJUaXRsZSI6IlN1cnZleSBNVlAiLCJOb3RlIjpudWxsLCJIeXBlcmxpbmsiOm51bGwsIklzQ2hhbmdlZCI6ZmFsc2UsIklzTmV3IjpmYWxzZX0seyIkaWQiOiIzMzgiLCJHcm91cE5hbWUiOm51bGwsIlN0YXJ0RGF0ZSI6IjIwMTgtMDctMTdUMjM6NTk6MDAiLCJFbmREYXRlIjoiMjAxOC0wNy0yMFQyMzo1OTowMCIsIlBlcmNlbnRhZ2VDb21wbGV0ZSI6bnVsbCwiU3R5bGUiOnsiJGlkIjoiMzM5IiwiU2hhcGUiOjIsIlNoYXBlVGhpY2tuZXNzIjox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aWQiOiIzNDIiLCJDb2xvciI6eyIkcmVmIjoiODYifX0sIk1heFdpZHRoIjoyMDAuMCwiTWF4SGVpZ2h0IjoiSW5maW5pdHkiLCJTbWFydEZvcmVncm91bmRJc0FjdGl2ZSI6ZmFsc2UsIkhvcml6b250YWxBbGlnbm1lbnQiOjAsIlZlcnRpY2FsQWxpZ25tZW50IjowLCJTbWFydEZvcmVncm91bmQiOm51bGwsIkJhY2tncm91bmRGaWxsVHlwZSI6MCwiTWFyZ2luIjp7IiRpZCI6IjM0MyIsIlRvcCI6MCwiTGVmdCI6MCwiUmlnaHQiOjAsIkJvdHRvbSI6MH0sIlBhZGRpbmciOnsiJGlkIjoiMzQ0IiwiVG9wIjowLCJMZWZ0IjowLCJSaWdodCI6MCwiQm90dG9tIjowfSwiQmFja2dyb3VuZCI6eyIkcmVmIjoiODkifSwiSXNWaXNpYmxlIjp0cnVlLCJXaWR0aCI6MC4wLCJIZWlnaHQiOjAuMCwiQm9yZGVyU3R5bGUiOnsiJGlkIjoiMzQ1IiwiTGluZUNvbG9yIjpudWxsLCJMaW5lV2VpZ2h0IjowLjAsIkxpbmVUeXBlIjowLCJQYXJlbnRTdHlsZSI6bnVsbH0sIlBhcmVudFN0eWxlIjpudWxsfSwiRHVyYXRpb25TdHlsZSI6eyIkaWQiOiIzNDYiLCJGb250U2V0dGluZ3MiOnsiJGlkIjoiMzQ3IiwiRm9udFNpemUiOjEwLCJGb250TmFtZSI6IkNhbGlicmkiLCJJc0JvbGQiOmZhbHNlLCJJc0l0YWxpYyI6ZmFsc2UsIklzVW5kZXJsaW5lZCI6ZmFsc2UsIlBhcmVudFN0eWxlIjpudWxsfSwiQXV0b1NpemUiOjAsIkZvcmVncm91bmQiOnsiJGlkIjoiMzQ4IiwiQ29sb3IiOnsiJHJlZiI6IjkzIn19LCJNYXhXaWR0aCI6MjAwLjAsIk1heEhlaWdodCI6IkluZmluaXR5IiwiU21hcnRGb3JlZ3JvdW5kSXNBY3RpdmUiOmZhbHNlLCJIb3Jpem9udGFsQWxpZ25tZW50IjowLCJWZXJ0aWNhbEFsaWdubWVudCI6MCwiU21hcnRGb3JlZ3JvdW5kIjpudWxsLCJCYWNrZ3JvdW5kRmlsbFR5cGUiOjAsIk1hcmdpbiI6eyIkaWQiOiIzNDkiLCJUb3AiOjAsIkxlZnQiOjAsIlJpZ2h0IjowLCJCb3R0b20iOjB9LCJQYWRkaW5nIjp7IiRpZCI6IjM1MCIsIlRvcCI6MCwiTGVmdCI6MCwiUmlnaHQiOjAsIkJvdHRvbSI6MH0sIkJhY2tncm91bmQiOnsiJHJlZiI6Ijk2In0sIklzVmlzaWJsZSI6dHJ1ZSwiV2lkdGgiOjAuMCwiSGVpZ2h0IjowLjAsIkJvcmRlclN0eWxlIjp7IiRpZCI6IjM1MSIsIkxpbmVDb2xvciI6bnVsbCwiTGluZVdlaWdodCI6MC4wLCJMaW5lVHlwZSI6MCwiUGFyZW50U3R5bGUiOm51bGx9LCJQYXJlbnRTdHlsZSI6bnVsbH0sIkhvcml6b250YWxDb25uZWN0b3JTdHlsZSI6eyIkaWQiOiIzNTIiLCJMaW5lQ29sb3IiOnsiJHJlZiI6Ijk4In0sIkxpbmVXZWlnaHQiOjEuMCwiTGluZVR5cGUiOjAsIlBhcmVudFN0eWxlIjpudWxsfSwiVmVydGljYWxDb25uZWN0b3JTdHlsZSI6eyIkaWQiOiIzNT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U0IiwiTWFyZ2luIjp7IiRpZCI6IjM1NSIsIlRvcCI6MCwiTGVmdCI6NCwiUmlnaHQiOjQsIkJvdHRvbSI6MH0sIlBhZGRpbmciOnsiJGlkIjoiMzU2IiwiVG9wIjowLCJMZWZ0IjowLCJSaWdodCI6MCwiQm90dG9tIjowfSwiQmFja2dyb3VuZCI6eyIkaWQiOiIzNTciLCJDb2xvciI6eyIkaWQiOiIzNTgiLCJBIjoyNTUsIlIiOjkxLCJHIjoxNTUsIkIiOjIxM319LCJJc1Zpc2libGUiOnRydWUsIldpZHRoIjowLjAsIkhlaWdodCI6MTYuMCwiQm9yZGVyU3R5bGUiOnsiJGlkIjoiMzU5IiwiTGluZUNvbG9yIjp7IiRyZWYiOiIxMDkifSwiTGluZVdlaWdodCI6MC4wLCJMaW5lVHlwZSI6MCwiUGFyZW50U3R5bGUiOm51bGx9LCJQYXJlbnRTdHlsZSI6bnVsbH0sIlRpdGxlU3R5bGUiOnsiJGlkIjoiMzYwIiwiRm9udFNldHRpbmdzIjp7IiRpZCI6IjM2MSIsIkZvbnRTaXplIjoxMSwiRm9udE5hbWUiOiJDYWxpYnJpIiwiSXNCb2xkIjp0cnVlLCJJc0l0YWxpYyI6ZmFsc2UsIklzVW5kZXJsaW5lZCI6ZmFsc2UsIlBhcmVudFN0eWxlIjpudWxsfSwiQXV0b1NpemUiOjAsIkZvcmVncm91bmQiOnsiJGlkIjoiMzYyIiwiQ29sb3IiOnsiJHJlZiI6IjExNCJ9fSwiTWF4V2lkdGgiOjk2MC4wLCJNYXhIZWlnaHQiOiJJbmZpbml0eSIsIlNtYXJ0Rm9yZWdyb3VuZElzQWN0aXZlIjpmYWxzZSwiSG9yaXpvbnRhbEFsaWdubWVudCI6MCwiVmVydGljYWxBbGlnbm1lbnQiOjAsIlNtYXJ0Rm9yZWdyb3VuZCI6bnVsbCwiQmFja2dyb3VuZEZpbGxUeXBlIjowLCJNYXJnaW4iOnsiJGlkIjoiMzYzIiwiVG9wIjowLCJMZWZ0IjowLCJSaWdodCI6MCwiQm90dG9tIjowfSwiUGFkZGluZyI6eyIkaWQiOiIzNjQiLCJUb3AiOjAsIkxlZnQiOjAsIlJpZ2h0IjowLCJCb3R0b20iOjB9LCJCYWNrZ3JvdW5kIjp7IiRyZWYiOiIxMTcifSwiSXNWaXNpYmxlIjp0cnVlLCJXaWR0aCI6MC4wLCJIZWlnaHQiOjAuMCwiQm9yZGVyU3R5bGUiOnsiJGlkIjoiMzY1IiwiTGluZUNvbG9yIjpudWxsLCJMaW5lV2VpZ2h0IjowLjAsIkxpbmVUeXBlIjowLCJQYXJlbnRTdHlsZSI6bnVsbH0sIlBhcmVudFN0eWxlIjpudWxsfSwiRGF0ZVN0eWxlIjp7IiRpZCI6IjM2NiIsIkZvbnRTZXR0aW5ncyI6eyIkaWQiOiIzNjciLCJGb250U2l6ZSI6MTAsIkZvbnROYW1lIjoiQ2FsaWJyaSIsIklzQm9sZCI6ZmFsc2UsIklzSXRhbGljIjpmYWxzZSwiSXNVbmRlcmxpbmVkIjpmYWxzZSwiUGFyZW50U3R5bGUiOm51bGx9LCJBdXRvU2l6ZSI6MCwiRm9yZWdyb3VuZCI6eyIkaWQiOiIzNjgiLCJDb2xvciI6eyIkcmVmIjoiMTIxIn19LCJNYXhXaWR0aCI6MjAwLjAsIk1heEhlaWdodCI6IkluZmluaXR5IiwiU21hcnRGb3JlZ3JvdW5kSXNBY3RpdmUiOmZhbHNlLCJIb3Jpem9udGFsQWxpZ25tZW50IjowLCJWZXJ0aWNhbEFsaWdubWVudCI6MCwiU21hcnRGb3JlZ3JvdW5kIjpudWxsLCJCYWNrZ3JvdW5kRmlsbFR5cGUiOjAsIk1hcmdpbiI6eyIkaWQiOiIzNjkiLCJUb3AiOjAsIkxlZnQiOjAsIlJpZ2h0IjowLCJCb3R0b20iOjB9LCJQYWRkaW5nIjp7IiRpZCI6IjM3MCIsIlRvcCI6MCwiTGVmdCI6MCwiUmlnaHQiOjAsIkJvdHRvbSI6MH0sIkJhY2tncm91bmQiOnsiJHJlZiI6IjEyNCJ9LCJJc1Zpc2libGUiOnRydWUsIldpZHRoIjowLjAsIkhlaWdodCI6MC4wLCJCb3JkZXJTdHlsZSI6eyIkaWQiOiIzNzEiLCJMaW5lQ29sb3IiOm51bGwsIkxpbmVXZWlnaHQiOjAuMCwiTGluZVR5cGUiOjAsIlBhcmVudFN0eWxlIjpudWxsfSwiUGFyZW50U3R5bGUiOm51bGx9LCJEYXRlRm9ybWF0Ijp7IiRpZCI6IjM3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3LCJTbWFydER1cmF0aW9uQWN0aXZhdGVkIjpmYWxzZSwiRGF0ZUZvcm1hdCI6eyIkcmVmIjoiMzcyIn0sIklkIjoiNmQ2NWU1ZWQtMmQ5Zi00OGI2LWFjZWQtY2UyYjE4MjY5NjM3IiwiSW1wb3J0SWQiOm51bGwsIlRpdGxlIjoiTWFwIE1WUCIsIk5vdGUiOm51bGwsIkh5cGVybGluayI6bnVsbCwiSXNDaGFuZ2VkIjpmYWxzZSwiSXNOZXciOmZhbHNlfSx7IiRpZCI6IjM3MyIsIkdyb3VwTmFtZSI6bnVsbCwiU3RhcnREYXRlIjoiMjAxOC0wNy0xOFQyMzo1OTowMCIsIkVuZERhdGUiOiIyMDE4LTA3LTI0VDIzOjU5OjAwIiwiUGVyY2VudGFnZUNvbXBsZXRlIjpudWxsLCJTdHlsZSI6eyIkaWQiOiIzNzQiLCJTaGFwZSI6MiwiU2hhcGVUaGlja25lc3MiOjE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pZCI6IjM3NyIsIkNvbG9yIjp7IiRyZWYiOiI4NiJ9fSwiTWF4V2lkdGgiOjIwMC4wLCJNYXhIZWlnaHQiOiJJbmZpbml0eSIsIlNtYXJ0Rm9yZWdyb3VuZElzQWN0aXZlIjpmYWxzZSwiSG9yaXpvbnRhbEFsaWdubWVudCI6MCwiVmVydGljYWxBbGlnbm1lbnQiOjAsIlNtYXJ0Rm9yZWdyb3VuZCI6bnVsbCwiQmFja2dyb3VuZEZpbGxUeXBlIjowLCJNYXJnaW4iOnsiJGlkIjoiMzc4IiwiVG9wIjowLCJMZWZ0IjowLCJSaWdodCI6MCwiQm90dG9tIjowfSwiUGFkZGluZyI6eyIkaWQiOiIzNzkiLCJUb3AiOjAsIkxlZnQiOjAsIlJpZ2h0IjowLCJCb3R0b20iOjB9LCJCYWNrZ3JvdW5kIjp7IiRyZWYiOiI4OSJ9LCJJc1Zpc2libGUiOnRydWUsIldpZHRoIjowLjAsIkhlaWdodCI6MC4wLCJCb3JkZXJTdHlsZSI6eyIkaWQiOiIzODAiLCJMaW5lQ29sb3IiOm51bGwsIkxpbmVXZWlnaHQiOjAuMCwiTGluZVR5cGUiOjAsIlBhcmVudFN0eWxlIjpudWxsfSwiUGFyZW50U3R5bGUiOm51bGx9LCJEdXJhdGlvblN0eWxlIjp7IiRpZCI6IjM4MSIsIkZvbnRTZXR0aW5ncyI6eyIkaWQiOiIzODIiLCJGb250U2l6ZSI6MTAsIkZvbnROYW1lIjoiQ2FsaWJyaSIsIklzQm9sZCI6ZmFsc2UsIklzSXRhbGljIjpmYWxzZSwiSXNVbmRlcmxpbmVkIjpmYWxzZSwiUGFyZW50U3R5bGUiOm51bGx9LCJBdXRvU2l6ZSI6MCwiRm9yZWdyb3VuZCI6eyIkaWQiOiIzODMiLCJDb2xvciI6eyIkcmVmIjoiOTMifX0sIk1heFdpZHRoIjoyMDAuMCwiTWF4SGVpZ2h0IjoiSW5maW5pdHkiLCJTbWFydEZvcmVncm91bmRJc0FjdGl2ZSI6ZmFsc2UsIkhvcml6b250YWxBbGlnbm1lbnQiOjAsIlZlcnRpY2FsQWxpZ25tZW50IjowLCJTbWFydEZvcmVncm91bmQiOm51bGwsIkJhY2tncm91bmRGaWxsVHlwZSI6MCwiTWFyZ2luIjp7IiRpZCI6IjM4NCIsIlRvcCI6MCwiTGVmdCI6MCwiUmlnaHQiOjAsIkJvdHRvbSI6MH0sIlBhZGRpbmciOnsiJGlkIjoiMzg1IiwiVG9wIjowLCJMZWZ0IjowLCJSaWdodCI6MCwiQm90dG9tIjowfSwiQmFja2dyb3VuZCI6eyIkcmVmIjoiOTYifSwiSXNWaXNpYmxlIjp0cnVlLCJXaWR0aCI6MC4wLCJIZWlnaHQiOjAuMCwiQm9yZGVyU3R5bGUiOnsiJGlkIjoiMzg2IiwiTGluZUNvbG9yIjpudWxsLCJMaW5lV2VpZ2h0IjowLjAsIkxpbmVUeXBlIjowLCJQYXJlbnRTdHlsZSI6bnVsbH0sIlBhcmVudFN0eWxlIjpudWxsfSwiSG9yaXpvbnRhbENvbm5lY3RvclN0eWxlIjp7IiRpZCI6IjM4NyIsIkxpbmVDb2xvciI6eyIkcmVmIjoiOTgifSwiTGluZVdlaWdodCI6MS4wLCJMaW5lVHlwZSI6MCwiUGFyZW50U3R5bGUiOm51bGx9LCJWZXJ0aWNhbENvbm5lY3RvclN0eWxlIjp7IiRpZCI6IjM4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ODkiLCJNYXJnaW4iOnsiJGlkIjoiMzkwIiwiVG9wIjowLCJMZWZ0Ijo0LCJSaWdodCI6NCwiQm90dG9tIjowfSwiUGFkZGluZyI6eyIkaWQiOiIzOTEiLCJUb3AiOjAsIkxlZnQiOjAsIlJpZ2h0IjowLCJCb3R0b20iOjB9LCJCYWNrZ3JvdW5kIjp7IiRpZCI6IjM5MiIsIkNvbG9yIjp7IiRpZCI6IjM5MyIsIkEiOjI1NSwiUiI6OTEsIkciOjE1NSwiQiI6MjEzfX0sIklzVmlzaWJsZSI6dHJ1ZSwiV2lkdGgiOjAuMCwiSGVpZ2h0IjoxNi4wLCJCb3JkZXJTdHlsZSI6eyIkaWQiOiIzOTQiLCJMaW5lQ29sb3IiOnsiJHJlZiI6IjEwOSJ9LCJMaW5lV2VpZ2h0IjowLjAsIkxpbmVUeXBlIjowLCJQYXJlbnRTdHlsZSI6bnVsbH0sIlBhcmVudFN0eWxlIjpudWxsfSwiVGl0bGVTdHlsZSI6eyIkaWQiOiIzOTUiLCJGb250U2V0dGluZ3MiOnsiJGlkIjoiMzk2IiwiRm9udFNpemUiOjExLCJGb250TmFtZSI6IkNhbGlicmkiLCJJc0JvbGQiOnRydWUsIklzSXRhbGljIjpmYWxzZSwiSXNVbmRlcmxpbmVkIjpmYWxzZSwiUGFyZW50U3R5bGUiOm51bGx9LCJBdXRvU2l6ZSI6MCwiRm9yZWdyb3VuZCI6eyIkaWQiOiIzOTciLCJDb2xvciI6eyIkcmVmIjoiMTE0In19LCJNYXhXaWR0aCI6OTYwLjAsIk1heEhlaWdodCI6IkluZmluaXR5IiwiU21hcnRGb3JlZ3JvdW5kSXNBY3RpdmUiOmZhbHNlLCJIb3Jpem9udGFsQWxpZ25tZW50IjowLCJWZXJ0aWNhbEFsaWdubWVudCI6MCwiU21hcnRGb3JlZ3JvdW5kIjpudWxsLCJCYWNrZ3JvdW5kRmlsbFR5cGUiOjAsIk1hcmdpbiI6eyIkaWQiOiIzOTgiLCJUb3AiOjAsIkxlZnQiOjAsIlJpZ2h0IjowLCJCb3R0b20iOjB9LCJQYWRkaW5nIjp7IiRpZCI6IjM5OSIsIlRvcCI6MCwiTGVmdCI6MCwiUmlnaHQiOjAsIkJvdHRvbSI6MH0sIkJhY2tncm91bmQiOnsiJHJlZiI6IjExNyJ9LCJJc1Zpc2libGUiOnRydWUsIldpZHRoIjowLjAsIkhlaWdodCI6MC4wLCJCb3JkZXJTdHlsZSI6eyIkaWQiOiI0MDAiLCJMaW5lQ29sb3IiOm51bGwsIkxpbmVXZWlnaHQiOjAuMCwiTGluZVR5cGUiOjAsIlBhcmVudFN0eWxlIjpudWxsfSwiUGFyZW50U3R5bGUiOm51bGx9LCJEYXRlU3R5bGUiOnsiJGlkIjoiNDAxIiwiRm9udFNldHRpbmdzIjp7IiRpZCI6IjQwMiIsIkZvbnRTaXplIjoxMCwiRm9udE5hbWUiOiJDYWxpYnJpIiwiSXNCb2xkIjpmYWxzZSwiSXNJdGFsaWMiOmZhbHNlLCJJc1VuZGVybGluZWQiOmZhbHNlLCJQYXJlbnRTdHlsZSI6bnVsbH0sIkF1dG9TaXplIjowLCJGb3JlZ3JvdW5kIjp7IiRpZCI6IjQwMyIsIkNvbG9yIjp7IiRyZWYiOiIxMjEifX0sIk1heFdpZHRoIjoyMDAuMCwiTWF4SGVpZ2h0IjoiSW5maW5pdHkiLCJTbWFydEZvcmVncm91bmRJc0FjdGl2ZSI6ZmFsc2UsIkhvcml6b250YWxBbGlnbm1lbnQiOjAsIlZlcnRpY2FsQWxpZ25tZW50IjowLCJTbWFydEZvcmVncm91bmQiOm51bGwsIkJhY2tncm91bmRGaWxsVHlwZSI6MCwiTWFyZ2luIjp7IiRpZCI6IjQwNCIsIlRvcCI6MCwiTGVmdCI6MCwiUmlnaHQiOjAsIkJvdHRvbSI6MH0sIlBhZGRpbmciOnsiJGlkIjoiNDA1IiwiVG9wIjowLCJMZWZ0IjowLCJSaWdodCI6MCwiQm90dG9tIjowfSwiQmFja2dyb3VuZCI6eyIkcmVmIjoiMTI0In0sIklzVmlzaWJsZSI6dHJ1ZSwiV2lkdGgiOjAuMCwiSGVpZ2h0IjowLjAsIkJvcmRlclN0eWxlIjp7IiRpZCI6IjQwNiIsIkxpbmVDb2xvciI6bnVsbCwiTGluZVdlaWdodCI6MC4wLCJMaW5lVHlwZSI6MCwiUGFyZW50U3R5bGUiOm51bGx9LCJQYXJlbnRTdHlsZSI6bnVsbH0sIkRhdGVGb3JtYXQiOnsiJGlkIjoiNDA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DcifSwiSWQiOiI2ZWQ3N2ZiOC01Zjc1LTQ1M2QtYWE2Yy02ODU2OWJkYWFkN2MiLCJJbXBvcnRJZCI6bnVsbCwiVGl0bGUiOiJIb21lIFBhZ2UgRmluYWwgSWRlYSIsIk5vdGUiOm51bGwsIkh5cGVybGluayI6bnVsbCwiSXNDaGFuZ2VkIjpmYWxzZSwiSXNOZXciOmZhbHNlfSx7IiRpZCI6IjQwOCIsIkdyb3VwTmFtZSI6bnVsbCwiU3RhcnREYXRlIjoiMjAxOC0wNy0xOVQyMzo1OTowMCIsIkVuZERhdGUiOiIyMDE4LTA3LTIzVDIzOjU5OjAwIiwiUGVyY2VudGFnZUNvbXBsZXRlIjpudWxsLCJTdHlsZSI6eyIkaWQiOiI0MDkiLCJTaGFwZSI6Mi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pZCI6IjQxMiIsIkNvbG9yIjp7IiRyZWYiOiI4NiJ9fSwiTWF4V2lkdGgiOjIwMC4wLCJNYXhIZWlnaHQiOiJJbmZpbml0eSIsIlNtYXJ0Rm9yZWdyb3VuZElzQWN0aXZlIjpmYWxzZSwiSG9yaXpvbnRhbEFsaWdubWVudCI6MCwiVmVydGljYWxBbGlnbm1lbnQiOjAsIlNtYXJ0Rm9yZWdyb3VuZCI6bnVsbCwiQmFja2dyb3VuZEZpbGxUeXBlIjowLCJNYXJnaW4iOnsiJGlkIjoiNDEzIiwiVG9wIjowLCJMZWZ0IjowLCJSaWdodCI6MCwiQm90dG9tIjowfSwiUGFkZGluZyI6eyIkaWQiOiI0MTQiLCJUb3AiOjAsIkxlZnQiOjAsIlJpZ2h0IjowLCJCb3R0b20iOjB9LCJCYWNrZ3JvdW5kIjp7IiRyZWYiOiI4OSJ9LCJJc1Zpc2libGUiOnRydWUsIldpZHRoIjowLjAsIkhlaWdodCI6MC4wLCJCb3JkZXJTdHlsZSI6eyIkaWQiOiI0MTUiLCJMaW5lQ29sb3IiOm51bGwsIkxpbmVXZWlnaHQiOjAuMCwiTGluZVR5cGUiOjAsIlBhcmVudFN0eWxlIjpudWxsfSwiUGFyZW50U3R5bGUiOm51bGx9LCJEdXJhdGlvblN0eWxlIjp7IiRpZCI6IjQxNiIsIkZvbnRTZXR0aW5ncyI6eyIkaWQiOiI0MTciLCJGb250U2l6ZSI6MTAsIkZvbnROYW1lIjoiQ2FsaWJyaSIsIklzQm9sZCI6ZmFsc2UsIklzSXRhbGljIjpmYWxzZSwiSXNVbmRlcmxpbmVkIjpmYWxzZSwiUGFyZW50U3R5bGUiOm51bGx9LCJBdXRvU2l6ZSI6MCwiRm9yZWdyb3VuZCI6eyIkaWQiOiI0MTgiLCJDb2xvciI6eyIkcmVmIjoiOTMifX0sIk1heFdpZHRoIjoyMDAuMCwiTWF4SGVpZ2h0IjoiSW5maW5pdHkiLCJTbWFydEZvcmVncm91bmRJc0FjdGl2ZSI6ZmFsc2UsIkhvcml6b250YWxBbGlnbm1lbnQiOjAsIlZlcnRpY2FsQWxpZ25tZW50IjowLCJTbWFydEZvcmVncm91bmQiOm51bGwsIkJhY2tncm91bmRGaWxsVHlwZSI6MCwiTWFyZ2luIjp7IiRpZCI6IjQxOSIsIlRvcCI6MCwiTGVmdCI6MCwiUmlnaHQiOjAsIkJvdHRvbSI6MH0sIlBhZGRpbmciOnsiJGlkIjoiNDIwIiwiVG9wIjowLCJMZWZ0IjowLCJSaWdodCI6MCwiQm90dG9tIjowfSwiQmFja2dyb3VuZCI6eyIkcmVmIjoiOTYifSwiSXNWaXNpYmxlIjp0cnVlLCJXaWR0aCI6MC4wLCJIZWlnaHQiOjAuMCwiQm9yZGVyU3R5bGUiOnsiJGlkIjoiNDIxIiwiTGluZUNvbG9yIjpudWxsLCJMaW5lV2VpZ2h0IjowLjAsIkxpbmVUeXBlIjowLCJQYXJlbnRTdHlsZSI6bnVsbH0sIlBhcmVudFN0eWxlIjpudWxsfSwiSG9yaXpvbnRhbENvbm5lY3RvclN0eWxlIjp7IiRpZCI6IjQyMiIsIkxpbmVDb2xvciI6eyIkcmVmIjoiOTgifSwiTGluZVdlaWdodCI6MS4wLCJMaW5lVHlwZSI6MCwiUGFyZW50U3R5bGUiOm51bGx9LCJWZXJ0aWNhbENvbm5lY3RvclN0eWxlIjp7IiRpZCI6IjQy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jQiLCJNYXJnaW4iOnsiJGlkIjoiNDI1IiwiVG9wIjowLCJMZWZ0Ijo0LCJSaWdodCI6NCwiQm90dG9tIjowfSwiUGFkZGluZyI6eyIkaWQiOiI0MjYiLCJUb3AiOjAsIkxlZnQiOjAsIlJpZ2h0IjowLCJCb3R0b20iOjB9LCJCYWNrZ3JvdW5kIjp7IiRpZCI6IjQyNyIsIkNvbG9yIjp7IiRpZCI6IjQyOCIsIkEiOjI1NSwiUiI6OTEsIkciOjE1NSwiQiI6MjEzfX0sIklzVmlzaWJsZSI6dHJ1ZSwiV2lkdGgiOjAuMCwiSGVpZ2h0IjoxNi4wLCJCb3JkZXJTdHlsZSI6eyIkaWQiOiI0MjkiLCJMaW5lQ29sb3IiOnsiJHJlZiI6IjEwOSJ9LCJMaW5lV2VpZ2h0IjowLjAsIkxpbmVUeXBlIjowLCJQYXJlbnRTdHlsZSI6bnVsbH0sIlBhcmVudFN0eWxlIjpudWxsfSwiVGl0bGVTdHlsZSI6eyIkaWQiOiI0MzAiLCJGb250U2V0dGluZ3MiOnsiJGlkIjoiNDMxIiwiRm9udFNpemUiOjExLCJGb250TmFtZSI6IkNhbGlicmkiLCJJc0JvbGQiOnRydWUsIklzSXRhbGljIjpmYWxzZSwiSXNVbmRlcmxpbmVkIjpmYWxzZSwiUGFyZW50U3R5bGUiOm51bGx9LCJBdXRvU2l6ZSI6MCwiRm9yZWdyb3VuZCI6eyIkaWQiOiI0MzIiLCJDb2xvciI6eyIkcmVmIjoiMTE0In19LCJNYXhXaWR0aCI6OTYwLjAsIk1heEhlaWdodCI6IkluZmluaXR5IiwiU21hcnRGb3JlZ3JvdW5kSXNBY3RpdmUiOmZhbHNlLCJIb3Jpem9udGFsQWxpZ25tZW50IjowLCJWZXJ0aWNhbEFsaWdubWVudCI6MCwiU21hcnRGb3JlZ3JvdW5kIjpudWxsLCJCYWNrZ3JvdW5kRmlsbFR5cGUiOjAsIk1hcmdpbiI6eyIkaWQiOiI0MzMiLCJUb3AiOjAsIkxlZnQiOjAsIlJpZ2h0IjowLCJCb3R0b20iOjB9LCJQYWRkaW5nIjp7IiRpZCI6IjQzNCIsIlRvcCI6MCwiTGVmdCI6MCwiUmlnaHQiOjAsIkJvdHRvbSI6MH0sIkJhY2tncm91bmQiOnsiJHJlZiI6IjExNyJ9LCJJc1Zpc2libGUiOnRydWUsIldpZHRoIjowLjAsIkhlaWdodCI6MC4wLCJCb3JkZXJTdHlsZSI6eyIkaWQiOiI0MzUiLCJMaW5lQ29sb3IiOm51bGwsIkxpbmVXZWlnaHQiOjAuMCwiTGluZVR5cGUiOjAsIlBhcmVudFN0eWxlIjpudWxsfSwiUGFyZW50U3R5bGUiOm51bGx9LCJEYXRlU3R5bGUiOnsiJGlkIjoiNDM2IiwiRm9udFNldHRpbmdzIjp7IiRpZCI6IjQzNyIsIkZvbnRTaXplIjoxMCwiRm9udE5hbWUiOiJDYWxpYnJpIiwiSXNCb2xkIjpmYWxzZSwiSXNJdGFsaWMiOmZhbHNlLCJJc1VuZGVybGluZWQiOmZhbHNlLCJQYXJlbnRTdHlsZSI6bnVsbH0sIkF1dG9TaXplIjowLCJGb3JlZ3JvdW5kIjp7IiRpZCI6IjQzOCIsIkNvbG9yIjp7IiRyZWYiOiIxMjEifX0sIk1heFdpZHRoIjoyMDAuMCwiTWF4SGVpZ2h0IjoiSW5maW5pdHkiLCJTbWFydEZvcmVncm91bmRJc0FjdGl2ZSI6ZmFsc2UsIkhvcml6b250YWxBbGlnbm1lbnQiOjAsIlZlcnRpY2FsQWxpZ25tZW50IjowLCJTbWFydEZvcmVncm91bmQiOm51bGwsIkJhY2tncm91bmRGaWxsVHlwZSI6MCwiTWFyZ2luIjp7IiRpZCI6IjQzOSIsIlRvcCI6MCwiTGVmdCI6MCwiUmlnaHQiOjAsIkJvdHRvbSI6MH0sIlBhZGRpbmciOnsiJGlkIjoiNDQwIiwiVG9wIjowLCJMZWZ0IjowLCJSaWdodCI6MCwiQm90dG9tIjowfSwiQmFja2dyb3VuZCI6eyIkcmVmIjoiMTI0In0sIklzVmlzaWJsZSI6dHJ1ZSwiV2lkdGgiOjAuMCwiSGVpZ2h0IjowLjAsIkJvcmRlclN0eWxlIjp7IiRpZCI6IjQ0MSIsIkxpbmVDb2xvciI6bnVsbCwiTGluZVdlaWdodCI6MC4wLCJMaW5lVHlwZSI6MCwiUGFyZW50U3R5bGUiOm51bGx9LCJQYXJlbnRTdHlsZSI6bnVsbH0sIkRhdGVGb3JtYXQiOnsiJGlkIjoiNDQ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0NDIifSwiSWQiOiI1Zjc5OTYzYS1jYTlmLTQ2MzItOGQwOS0yZmU5NmQyNmI4ODAiLCJJbXBvcnRJZCI6bnVsbCwiVGl0bGUiOiJDYWxlbmRhciBGaW5hbCBJZGVhIiwiTm90ZSI6bnVsbCwiSHlwZXJsaW5rIjpudWxsLCJJc0NoYW5nZWQiOmZhbHNlLCJJc05ldyI6ZmFsc2V9LHsiJGlkIjoiNDQzIiwiR3JvdXBOYW1lIjpudWxsLCJTdGFydERhdGUiOiIyMDE4LTA3LTIzVDIzOjU5OjAwIiwiRW5kRGF0ZSI6IjIwMTgtMDctMjRUMjM6NTk6MDAiLCJQZXJjZW50YWdlQ29tcGxldGUiOm51bGwsIlN0eWxlIjp7IiRpZCI6IjQ0NCIsIlNoYXBlIjoyLCJTaGFwZVRoaWNrbmVzcyI6MSwiRHVyYXRpb25Gb3JtYXQiOjAsIkluY2x1ZGVOb25Xb3JraW5nRGF5c0luRHVyYXRpb24iOmZhbHNlLCJQZXJjZW50YWdlQ29tcGxldGVTdHlsZSI6eyIkaWQiOiI0NDUiLCJGb250U2V0dGluZ3MiOnsiJGlkIjoiNDQ2IiwiRm9udFNpemUiOjEwLCJGb250TmFtZSI6IkNhbGlicmkiLCJJc0JvbGQiOmZhbHNlLCJJc0l0YWxpYyI6ZmFsc2UsIklzVW5kZXJsaW5lZCI6ZmFsc2UsIlBhcmVudFN0eWxlIjpudWxsfSwiQXV0b1NpemUiOjAsIkZvcmVncm91bmQiOnsiJGlkIjoiNDQ3IiwiQ29sb3IiOnsiJHJlZiI6Ijg2In19LCJNYXhXaWR0aCI6MjAwLjAsIk1heEhlaWdodCI6IkluZmluaXR5IiwiU21hcnRGb3JlZ3JvdW5kSXNBY3RpdmUiOmZhbHNlLCJIb3Jpem9udGFsQWxpZ25tZW50IjowLCJWZXJ0aWNhbEFsaWdubWVudCI6MCwiU21hcnRGb3JlZ3JvdW5kIjpudWxsLCJCYWNrZ3JvdW5kRmlsbFR5cGUiOjAsIk1hcmdpbiI6eyIkaWQiOiI0NDgiLCJUb3AiOjAsIkxlZnQiOjAsIlJpZ2h0IjowLCJCb3R0b20iOjB9LCJQYWRkaW5nIjp7IiRpZCI6IjQ0OSIsIlRvcCI6MCwiTGVmdCI6MCwiUmlnaHQiOjAsIkJvdHRvbSI6MH0sIkJhY2tncm91bmQiOnsiJHJlZiI6Ijg5In0sIklzVmlzaWJsZSI6dHJ1ZSwiV2lkdGgiOjAuMCwiSGVpZ2h0IjowLjAsIkJvcmRlclN0eWxlIjp7IiRpZCI6IjQ1MCIsIkxpbmVDb2xvciI6bnVsbCwiTGluZVdlaWdodCI6MC4wLCJMaW5lVHlwZSI6MCwiUGFyZW50U3R5bGUiOm51bGx9LCJQYXJlbnRTdHlsZSI6bnVsbH0sIkR1cmF0aW9uU3R5bGUiOnsiJGlkIjoiNDUxIiwiRm9udFNldHRpbmdzIjp7IiRpZCI6IjQ1MiIsIkZvbnRTaXplIjoxMCwiRm9udE5hbWUiOiJDYWxpYnJpIiwiSXNCb2xkIjpmYWxzZSwiSXNJdGFsaWMiOmZhbHNlLCJJc1VuZGVybGluZWQiOmZhbHNlLCJQYXJlbnRTdHlsZSI6bnVsbH0sIkF1dG9TaXplIjowLCJGb3JlZ3JvdW5kIjp7IiRpZCI6IjQ1MyIsIkNvbG9yIjp7IiRyZWYiOiI5MyJ9fSwiTWF4V2lkdGgiOjIwMC4wLCJNYXhIZWlnaHQiOiJJbmZpbml0eSIsIlNtYXJ0Rm9yZWdyb3VuZElzQWN0aXZlIjpmYWxzZSwiSG9yaXpvbnRhbEFsaWdubWVudCI6MCwiVmVydGljYWxBbGlnbm1lbnQiOjAsIlNtYXJ0Rm9yZWdyb3VuZCI6bnVsbCwiQmFja2dyb3VuZEZpbGxUeXBlIjowLCJNYXJnaW4iOnsiJGlkIjoiNDU0IiwiVG9wIjowLCJMZWZ0IjowLCJSaWdodCI6MCwiQm90dG9tIjowfSwiUGFkZGluZyI6eyIkaWQiOiI0NTUiLCJUb3AiOjAsIkxlZnQiOjAsIlJpZ2h0IjowLCJCb3R0b20iOjB9LCJCYWNrZ3JvdW5kIjp7IiRyZWYiOiI5NiJ9LCJJc1Zpc2libGUiOnRydWUsIldpZHRoIjowLjAsIkhlaWdodCI6MC4wLCJCb3JkZXJTdHlsZSI6eyIkaWQiOiI0NTYiLCJMaW5lQ29sb3IiOm51bGwsIkxpbmVXZWlnaHQiOjAuMCwiTGluZVR5cGUiOjAsIlBhcmVudFN0eWxlIjpudWxsfSwiUGFyZW50U3R5bGUiOm51bGx9LCJIb3Jpem9udGFsQ29ubmVjdG9yU3R5bGUiOnsiJGlkIjoiNDU3IiwiTGluZUNvbG9yIjp7IiRyZWYiOiI5OCJ9LCJMaW5lV2VpZ2h0IjoxLjAsIkxpbmVUeXBlIjowLCJQYXJlbnRTdHlsZSI6bnVsbH0sIlZlcnRpY2FsQ29ubmVjdG9yU3R5bGUiOnsiJGlkIjoiNDU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1OSIsIk1hcmdpbiI6eyIkaWQiOiI0NjAiLCJUb3AiOjAsIkxlZnQiOjQsIlJpZ2h0Ijo0LCJCb3R0b20iOjB9LCJQYWRkaW5nIjp7IiRpZCI6IjQ2MSIsIlRvcCI6MCwiTGVmdCI6MCwiUmlnaHQiOjAsIkJvdHRvbSI6MH0sIkJhY2tncm91bmQiOnsiJGlkIjoiNDYyIiwiQ29sb3IiOnsiJGlkIjoiNDYzIiwiQSI6MjU1LCJSIjo5MSwiRyI6MTU1LCJCIjoyMTN9fSwiSXNWaXNpYmxlIjp0cnVlLCJXaWR0aCI6MC4wLCJIZWlnaHQiOjE2LjAsIkJvcmRlclN0eWxlIjp7IiRpZCI6IjQ2NCIsIkxpbmVDb2xvciI6eyIkcmVmIjoiMTA5In0sIkxpbmVXZWlnaHQiOjAuMCwiTGluZVR5cGUiOjAsIlBhcmVudFN0eWxlIjpudWxsfSwiUGFyZW50U3R5bGUiOm51bGx9LCJUaXRsZVN0eWxlIjp7IiRpZCI6IjQ2NSIsIkZvbnRTZXR0aW5ncyI6eyIkaWQiOiI0NjYiLCJGb250U2l6ZSI6MTEsIkZvbnROYW1lIjoiQ2FsaWJyaSIsIklzQm9sZCI6dHJ1ZSwiSXNJdGFsaWMiOmZhbHNlLCJJc1VuZGVybGluZWQiOmZhbHNlLCJQYXJlbnRTdHlsZSI6bnVsbH0sIkF1dG9TaXplIjowLCJGb3JlZ3JvdW5kIjp7IiRpZCI6IjQ2NyIsIkNvbG9yIjp7IiRyZWYiOiIxMTQifX0sIk1heFdpZHRoIjo5NjAuMCwiTWF4SGVpZ2h0IjoiSW5maW5pdHkiLCJTbWFydEZvcmVncm91bmRJc0FjdGl2ZSI6ZmFsc2UsIkhvcml6b250YWxBbGlnbm1lbnQiOjAsIlZlcnRpY2FsQWxpZ25tZW50IjowLCJTbWFydEZvcmVncm91bmQiOm51bGwsIkJhY2tncm91bmRGaWxsVHlwZSI6MCwiTWFyZ2luIjp7IiRpZCI6IjQ2OCIsIlRvcCI6MCwiTGVmdCI6MCwiUmlnaHQiOjAsIkJvdHRvbSI6MH0sIlBhZGRpbmciOnsiJGlkIjoiNDY5IiwiVG9wIjowLCJMZWZ0IjowLCJSaWdodCI6MCwiQm90dG9tIjowfSwiQmFja2dyb3VuZCI6eyIkcmVmIjoiMTE3In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EwLCJGb250TmFtZSI6IkNhbGlicmkiLCJJc0JvbGQiOmZhbHNlLCJJc0l0YWxpYyI6ZmFsc2UsIklzVW5kZXJsaW5lZCI6ZmFsc2UsIlBhcmVudFN0eWxlIjpudWxsfSwiQXV0b1NpemUiOjAsIkZvcmVncm91bmQiOnsiJGlkIjoiNDczIiwiQ29sb3IiOnsiJHJlZiI6IjEyMSJ9fSwiTWF4V2lkdGgiOjIwMC4wLCJNYXhIZWlnaHQiOiJJbmZpbml0eSIsIlNtYXJ0Rm9yZWdyb3VuZElzQWN0aXZlIjpmYWxzZSwiSG9yaXpvbnRhbEFsaWdubWVudCI6MCwiVmVydGljYWxBbGlnbm1lbnQiOjAsIlNtYXJ0Rm9yZWdyb3VuZCI6bnVsbCwiQmFja2dyb3VuZEZpbGxUeXBlIjowLCJNYXJnaW4iOnsiJGlkIjoiNDc0IiwiVG9wIjowLCJMZWZ0IjowLCJSaWdodCI6MCwiQm90dG9tIjowfSwiUGFkZGluZyI6eyIkaWQiOiI0NzUiLCJUb3AiOjAsIkxlZnQiOjAsIlJpZ2h0IjowLCJCb3R0b20iOjB9LCJCYWNrZ3JvdW5kIjp7IiRyZWYiOiIxMjQifSwiSXNWaXNpYmxlIjp0cnVlLCJXaWR0aCI6MC4wLCJIZWlnaHQiOjAuMCwiQm9yZGVyU3R5bGUiOnsiJGlkIjoiNDc2IiwiTGluZUNvbG9yIjpudWxsLCJMaW5lV2VpZ2h0IjowLjAsIkxpbmVUeXBlIjowLCJQYXJlbnRTdHlsZSI6bnVsbH0sIlBhcmVudFN0eWxlIjpudWxsfSwiRGF0ZUZvcm1hdCI6eyIkaWQiOiI0Nz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AsIlNtYXJ0RHVyYXRpb25BY3RpdmF0ZWQiOmZhbHNlLCJEYXRlRm9ybWF0Ijp7IiRyZWYiOiI0NzcifSwiSWQiOiJmNzg0NTYxMi1kYjJmLTQzNjItODY0NS02NzA3YTk5MDc3NzYiLCJJbXBvcnRJZCI6bnVsbCwiVGl0bGUiOiJTdXJ2ZXkgRmluYWwgSWRlYSIsIk5vdGUiOm51bGwsIkh5cGVybGluayI6bnVsbCwiSXNDaGFuZ2VkIjpmYWxzZSwiSXNOZXciOmZhbHNlfSx7IiRpZCI6IjQ3OCIsIkdyb3VwTmFtZSI6bnVsbCwiU3RhcnREYXRlIjoiMjAxOC0wNy0yMFQyMzo1OTowMCIsIkVuZERhdGUiOiIyMDE4LTA3LTI0VDIzOjU5OjAwIiwiUGVyY2VudGFnZUNvbXBsZXRlIjpudWxsLCJTdHlsZSI6eyIkaWQiOiI0NzkiLCJTaGFwZSI6MiwiU2hhcGVUaGlja25lc3MiOjEsIkR1cmF0aW9uRm9ybWF0IjowLCJJbmNsdWRlTm9uV29ya2luZ0RheXNJbkR1cmF0aW9uIjpmYWxzZSwiUGVyY2VudGFnZUNvbXBsZXRlU3R5bGUiOnsiJGlkIjoiNDgwIiwiRm9udFNldHRpbmdzIjp7IiRpZCI6IjQ4MSIsIkZvbnRTaXplIjoxMCwiRm9udE5hbWUiOiJDYWxpYnJpIiwiSXNCb2xkIjpmYWxzZSwiSXNJdGFsaWMiOmZhbHNlLCJJc1VuZGVybGluZWQiOmZhbHNlLCJQYXJlbnRTdHlsZSI6bnVsbH0sIkF1dG9TaXplIjowLCJGb3JlZ3JvdW5kIjp7IiRpZCI6IjQ4MiIsIkNvbG9yIjp7IiRyZWYiOiI4NiJ9fSwiTWF4V2lkdGgiOjIwMC4wLCJNYXhIZWlnaHQiOiJJbmZpbml0eSIsIlNtYXJ0Rm9yZWdyb3VuZElzQWN0aXZlIjpmYWxzZSwiSG9yaXpvbnRhbEFsaWdubWVudCI6MCwiVmVydGljYWxBbGlnbm1lbnQiOjAsIlNtYXJ0Rm9yZWdyb3VuZCI6bnVsbCwiQmFja2dyb3VuZEZpbGxUeXBlIjowLCJNYXJnaW4iOnsiJGlkIjoiNDgzIiwiVG9wIjowLCJMZWZ0IjowLCJSaWdodCI6MCwiQm90dG9tIjowfSwiUGFkZGluZyI6eyIkaWQiOiI0ODQiLCJUb3AiOjAsIkxlZnQiOjAsIlJpZ2h0IjowLCJCb3R0b20iOjB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aWQiOiI0ODgiLCJDb2xvciI6eyIkcmVmIjoiOTMifX0sIk1heFdpZHRoIjoyMDAuMCwiTWF4SGVpZ2h0IjoiSW5maW5pdHkiLCJTbWFydEZvcmVncm91bmRJc0FjdGl2ZSI6ZmFsc2UsIkhvcml6b250YWxBbGlnbm1lbnQiOjAsIlZlcnRpY2FsQWxpZ25tZW50IjowLCJTbWFydEZvcmVncm91bmQiOm51bGwsIkJhY2tncm91bmRGaWxsVHlwZSI6MCwiTWFyZ2luIjp7IiRpZCI6IjQ4OSIsIlRvcCI6MCwiTGVmdCI6MCwiUmlnaHQiOjAsIkJvdHRvbSI6MH0sIlBhZGRpbmciOnsiJGlkIjoiNDkwIiwiVG9wIjowLCJMZWZ0IjowLCJSaWdodCI6MCwiQm90dG9tIjowfSwiQmFja2dyb3VuZCI6eyIkcmVmIjoiOTYifSwiSXNWaXNpYmxlIjp0cnVlLCJXaWR0aCI6MC4wLCJIZWlnaHQiOjAuMCwiQm9yZGVyU3R5bGUiOnsiJGlkIjoiNDkxIiwiTGluZUNvbG9yIjpudWxsLCJMaW5lV2VpZ2h0IjowLjAsIkxpbmVUeXBlIjowLCJQYXJlbnRTdHlsZSI6bnVsbH0sIlBhcmVudFN0eWxlIjpudWxsfSwiSG9yaXpvbnRhbENvbm5lY3RvclN0eWxlIjp7IiRpZCI6IjQ5MiIsIkxpbmVDb2xvciI6eyIkcmVmIjoiOTgifSwiTGluZVdlaWdodCI6MS4wLCJMaW5lVHlwZSI6MCwiUGFyZW50U3R5bGUiOm51bGx9LCJWZXJ0aWNhbENvbm5lY3RvclN0eWxlIjp7IiRpZCI6IjQ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OTQiLCJNYXJnaW4iOnsiJGlkIjoiNDk1IiwiVG9wIjowLCJMZWZ0Ijo0LCJSaWdodCI6NCwiQm90dG9tIjowfSwiUGFkZGluZyI6eyIkaWQiOiI0OTYiLCJUb3AiOjAsIkxlZnQiOjAsIlJpZ2h0IjowLCJCb3R0b20iOjB9LCJCYWNrZ3JvdW5kIjp7IiRpZCI6IjQ5NyIsIkNvbG9yIjp7IiRpZCI6IjQ5OCIsIkEiOjI1NSwiUiI6OTEsIkciOjE1NSwiQiI6MjEzfX0sIklzVmlzaWJsZSI6dHJ1ZSwiV2lkdGgiOjAuMCwiSGVpZ2h0IjoxNi4wLCJCb3JkZXJTdHlsZSI6eyIkaWQiOiI0OTkiLCJMaW5lQ29sb3IiOnsiJHJlZiI6IjEwOSJ9LCJMaW5lV2VpZ2h0IjowLjAsIkxpbmVUeXBlIjowLCJQYXJlbnRTdHlsZSI6bnVsbH0sIlBhcmVudFN0eWxlIjpudWxsfSwiVGl0bGVTdHlsZSI6eyIkaWQiOiI1MDAiLCJGb250U2V0dGluZ3MiOnsiJGlkIjoiNTAxIiwiRm9udFNpemUiOjExLCJGb250TmFtZSI6IkNhbGlicmkiLCJJc0JvbGQiOnRydWUsIklzSXRhbGljIjpmYWxzZSwiSXNVbmRlcmxpbmVkIjpmYWxzZSwiUGFyZW50U3R5bGUiOm51bGx9LCJBdXRvU2l6ZSI6MCwiRm9yZWdyb3VuZCI6eyIkaWQiOiI1MDIiLCJDb2xvciI6eyIkcmVmIjoiMTE0In19LCJNYXhXaWR0aCI6OTYwLjAsIk1heEhlaWdodCI6IkluZmluaXR5IiwiU21hcnRGb3JlZ3JvdW5kSXNBY3RpdmUiOmZhbHNlLCJIb3Jpem9udGFsQWxpZ25tZW50IjowLCJWZXJ0aWNhbEFsaWdubWVudCI6MCwiU21hcnRGb3JlZ3JvdW5kIjpudWxsLCJCYWNrZ3JvdW5kRmlsbFR5cGUiOjAsIk1hcmdpbiI6eyIkaWQiOiI1MDMiLCJUb3AiOjAsIkxlZnQiOjAsIlJpZ2h0IjowLCJCb3R0b20iOjB9LCJQYWRkaW5nIjp7IiRpZCI6IjUwNCIsIlRvcCI6MCwiTGVmdCI6MCwiUmlnaHQiOjAsIkJvdHRvbSI6MH0sIkJhY2tncm91bmQiOnsiJHJlZiI6IjExNyJ9LCJJc1Zpc2libGUiOnRydWUsIldpZHRoIjowLjAsIkhlaWdodCI6MC4wLCJCb3JkZXJTdHlsZSI6eyIkaWQiOiI1MDUiLCJMaW5lQ29sb3IiOm51bGwsIkxpbmVXZWlnaHQiOjAuMCwiTGluZVR5cGUiOjAsIlBhcmVudFN0eWxlIjpudWxsfSwiUGFyZW50U3R5bGUiOm51bGx9LCJEYXRlU3R5bGUiOnsiJGlkIjoiNTA2IiwiRm9udFNldHRpbmdzIjp7IiRpZCI6IjUwNyIsIkZvbnRTaXplIjoxMCwiRm9udE5hbWUiOiJDYWxpYnJpIiwiSXNCb2xkIjpmYWxzZSwiSXNJdGFsaWMiOmZhbHNlLCJJc1VuZGVybGluZWQiOmZhbHNlLCJQYXJlbnRTdHlsZSI6bnVsbH0sIkF1dG9TaXplIjowLCJGb3JlZ3JvdW5kIjp7IiRpZCI6IjUwOCIsIkNvbG9yIjp7IiRyZWYiOiIxMjEifX0sIk1heFdpZHRoIjoyMDAuMCwiTWF4SGVpZ2h0IjoiSW5maW5pdHkiLCJTbWFydEZvcmVncm91bmRJc0FjdGl2ZSI6ZmFsc2UsIkhvcml6b250YWxBbGlnbm1lbnQiOjAsIlZlcnRpY2FsQWxpZ25tZW50IjowLCJTbWFydEZvcmVncm91bmQiOm51bGwsIkJhY2tncm91bmRGaWxsVHlwZSI6MCwiTWFyZ2luIjp7IiRpZCI6IjUwOSIsIlRvcCI6MCwiTGVmdCI6MCwiUmlnaHQiOjAsIkJvdHRvbSI6MH0sIlBhZGRpbmciOnsiJGlkIjoiNTEwIiwiVG9wIjowLCJMZWZ0IjowLCJSaWdodCI6MCwiQm90dG9tIjowfSwiQmFja2dyb3VuZCI6eyIkcmVmIjoiMTI0In0sIklzVmlzaWJsZSI6dHJ1ZSwiV2lkdGgiOjAuMCwiSGVpZ2h0IjowLjAsIkJvcmRlclN0eWxlIjp7IiRpZCI6IjUxMSIsIkxpbmVDb2xvciI6bnVsbCwiTGluZVdlaWdodCI6MC4wLCJMaW5lVHlwZSI6MCwiUGFyZW50U3R5bGUiOm51bGx9LCJQYXJlbnRTdHlsZSI6bnVsbH0sIkRhdGVGb3JtYXQiOnsiJGlkIjoiNTE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xLCJTbWFydER1cmF0aW9uQWN0aXZhdGVkIjpmYWxzZSwiRGF0ZUZvcm1hdCI6eyIkcmVmIjoiNTEyIn0sIklkIjoiYTdlZjJiYzktNmZhOS00YWQ5LTljNTgtZTVhYmRjNzc1MDI0IiwiSW1wb3J0SWQiOm51bGwsIlRpdGxlIjoiTWFwIEZpbmFsIElkZWEiLCJOb3RlIjpudWxsLCJIeXBlcmxpbmsiOm51bGwsIklzQ2hhbmdlZCI6ZmFsc2UsIklzTmV3IjpmYWxzZX1dLCJNc1Byb2plY3RJdGVtc1RyZWUiOnsiJGlkIjoiNTEzIiwiUm9vdCI6eyJJbXBvcnRJZCI6bnVsbCwiSXNJbXBvcnRlZCI6ZmFsc2UsIkNoaWxkcmVuIjpbXX19LCJNZXRhZGF0YSI6eyIkaWQiOiI1MTQiLCJSZWNlbnRDb2xvcnNDb2xsZWN0aW9uIjoiW10ifSwiU2V0dGluZ3MiOnsiJGlkIjoiNTE1IiwiSW1wYU9wdGlvbnMiOnsiJGlkIjoiNTE2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1MTc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2018-07-24T23:59:37Z</dcterms:modified>
</cp:coreProperties>
</file>