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74" r:id="rId3"/>
    <p:sldMasterId id="2147483678" r:id="rId4"/>
    <p:sldMasterId id="2147483682" r:id="rId5"/>
    <p:sldMasterId id="2147483686" r:id="rId6"/>
    <p:sldMasterId id="2147483690" r:id="rId7"/>
    <p:sldMasterId id="2147483660" r:id="rId8"/>
  </p:sldMasterIdLst>
  <p:handoutMasterIdLst>
    <p:handoutMasterId r:id="rId19"/>
  </p:handoutMasterIdLst>
  <p:sldIdLst>
    <p:sldId id="256" r:id="rId9"/>
    <p:sldId id="258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80" d="100"/>
          <a:sy n="80" d="100"/>
        </p:scale>
        <p:origin x="1076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026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77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481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1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621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01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2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0533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02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1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6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46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emf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em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emf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421808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458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294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2303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22453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654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tpedia.nl/wp-content/uploads/2017/09/waterval.jpg?x86983">
            <a:extLst>
              <a:ext uri="{FF2B5EF4-FFF2-40B4-BE49-F238E27FC236}">
                <a16:creationId xmlns:a16="http://schemas.microsoft.com/office/drawing/2014/main" id="{6337B3C4-2C62-47A4-8F19-3F9230A8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51" y="1139669"/>
            <a:ext cx="4512146" cy="33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2751" y="78766"/>
            <a:ext cx="6577959" cy="1060903"/>
          </a:xfrm>
        </p:spPr>
        <p:txBody>
          <a:bodyPr>
            <a:noAutofit/>
          </a:bodyPr>
          <a:lstStyle/>
          <a:p>
            <a:pPr algn="l"/>
            <a:r>
              <a:rPr lang="en-US" sz="5400" dirty="0" err="1">
                <a:latin typeface="Arial"/>
                <a:cs typeface="Arial"/>
              </a:rPr>
              <a:t>Watervalmethode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512" y="3626987"/>
            <a:ext cx="2620198" cy="1165362"/>
          </a:xfr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TB241IA</a:t>
            </a:r>
          </a:p>
          <a:p>
            <a:pPr algn="l"/>
            <a:r>
              <a:rPr lang="en-US" sz="2000" dirty="0"/>
              <a:t>I&amp;C </a:t>
            </a:r>
            <a:r>
              <a:rPr lang="en-US" sz="2000" dirty="0" err="1"/>
              <a:t>systeemanalyse</a:t>
            </a:r>
            <a:endParaRPr lang="en-US" sz="2000" dirty="0"/>
          </a:p>
          <a:p>
            <a:pPr algn="l"/>
            <a:r>
              <a:rPr lang="en-US" sz="2000" dirty="0"/>
              <a:t>20</a:t>
            </a:r>
            <a:r>
              <a:rPr lang="en-US" sz="2000" dirty="0">
                <a:latin typeface="Arial"/>
                <a:cs typeface="Arial"/>
              </a:rPr>
              <a:t>-09-2018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AEC11D3-6D8F-437D-A677-2A622F1932FE}"/>
              </a:ext>
            </a:extLst>
          </p:cNvPr>
          <p:cNvSpPr txBox="1"/>
          <p:nvPr/>
        </p:nvSpPr>
        <p:spPr>
          <a:xfrm>
            <a:off x="1801190" y="4523779"/>
            <a:ext cx="3464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/>
              <a:t>https://www.itpedia.nl/wp-content/uploads/2017/09/waterval.jpg?x86983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64749-C389-4EF0-B755-0684CA44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9DB95-125F-41A6-B225-6B4E0F82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Boek (..)</a:t>
            </a:r>
          </a:p>
          <a:p>
            <a:r>
              <a:rPr lang="nl-NL" dirty="0"/>
              <a:t>Internet (..)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5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CE98-5C64-446B-9580-0D4EB824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wij?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8177AB-9125-4F40-8201-35DF6D4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Jeffrey </a:t>
            </a:r>
            <a:r>
              <a:rPr lang="nl-NL" dirty="0" err="1"/>
              <a:t>Chantrel</a:t>
            </a:r>
            <a:endParaRPr lang="nl-NL" dirty="0"/>
          </a:p>
          <a:p>
            <a:r>
              <a:rPr lang="nl-NL" dirty="0"/>
              <a:t>Floris Kool</a:t>
            </a:r>
          </a:p>
          <a:p>
            <a:r>
              <a:rPr lang="nl-NL" dirty="0"/>
              <a:t>Tommy Oosters</a:t>
            </a:r>
          </a:p>
          <a:p>
            <a:r>
              <a:rPr lang="nl-NL" dirty="0"/>
              <a:t>Quint Sullock Enzlin</a:t>
            </a:r>
          </a:p>
        </p:txBody>
      </p:sp>
    </p:spTree>
    <p:extLst>
      <p:ext uri="{BB962C8B-B14F-4D97-AF65-F5344CB8AC3E}">
        <p14:creationId xmlns:p14="http://schemas.microsoft.com/office/powerpoint/2010/main" val="19367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5770C-0C0E-40BC-8A7C-D02F4CB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42C7F8-A238-4D9D-8E22-533C4FB7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Waar is de watervalmethode goed voor?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9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77E3-F3BA-4586-A16A-C5FAE2BE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1BE10D-2119-47EB-B164-ADDCF689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  <a:p>
            <a:r>
              <a:rPr lang="nl-NL" dirty="0"/>
              <a:t>Hoe werkt het?</a:t>
            </a:r>
          </a:p>
          <a:p>
            <a:r>
              <a:rPr lang="nl-NL" dirty="0"/>
              <a:t>Voor- en nadelen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7682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1A486-ABCC-484C-B00B-6D48A6F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55D58-4767-4F86-B307-5C132ECC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03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7CE81-0BFC-49E1-8286-B1154E60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E195F-1D7C-43D1-99B1-1AE54EE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34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22E5F-AB14-420D-A875-FCB2AD2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F10BC3-CA9D-415C-84B2-8A0A0457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2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30706-0C2A-4E12-AE88-FBCE0A6F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26FDD-007B-4A7C-9C71-252BAC20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16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34D-7647-4FB8-B73A-67765050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Vragenronde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DF1218-48D6-43CD-9141-58C76ABB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26998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ructuur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istori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ho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oor- en nadelen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nclusi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vragenrond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65</Words>
  <Application>Microsoft Office PowerPoint</Application>
  <PresentationFormat>Diavoorstelling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8</vt:i4>
      </vt:variant>
      <vt:variant>
        <vt:lpstr>Diatitels</vt:lpstr>
      </vt:variant>
      <vt:variant>
        <vt:i4>10</vt:i4>
      </vt:variant>
    </vt:vector>
  </HeadingPairs>
  <TitlesOfParts>
    <vt:vector size="21" baseType="lpstr">
      <vt:lpstr>Arial</vt:lpstr>
      <vt:lpstr>Calibri</vt:lpstr>
      <vt:lpstr>Tahoma</vt:lpstr>
      <vt:lpstr>Office Theme</vt:lpstr>
      <vt:lpstr>structuur</vt:lpstr>
      <vt:lpstr>historie</vt:lpstr>
      <vt:lpstr>hoe</vt:lpstr>
      <vt:lpstr>voor- en nadelen</vt:lpstr>
      <vt:lpstr>conclusie</vt:lpstr>
      <vt:lpstr>vragenronde</vt:lpstr>
      <vt:lpstr>Custom Design</vt:lpstr>
      <vt:lpstr>Watervalmethode</vt:lpstr>
      <vt:lpstr>Wie zijn wij?</vt:lpstr>
      <vt:lpstr>Doel</vt:lpstr>
      <vt:lpstr>Structuur</vt:lpstr>
      <vt:lpstr>PowerPoint-presentatie</vt:lpstr>
      <vt:lpstr>PowerPoint-presentatie</vt:lpstr>
      <vt:lpstr>PowerPoint-presentatie</vt:lpstr>
      <vt:lpstr>PowerPoint-presentatie</vt:lpstr>
      <vt:lpstr>Vragenronde</vt:lpstr>
      <vt:lpstr>Bronnen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Quint Sullock Enzlin</cp:lastModifiedBy>
  <cp:revision>29</cp:revision>
  <dcterms:created xsi:type="dcterms:W3CDTF">2015-07-09T11:57:30Z</dcterms:created>
  <dcterms:modified xsi:type="dcterms:W3CDTF">2018-09-19T14:01:42Z</dcterms:modified>
</cp:coreProperties>
</file>