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8"/>
  </p:handoutMasterIdLst>
  <p:sldIdLst>
    <p:sldId id="256" r:id="rId3"/>
    <p:sldId id="266" r:id="rId4"/>
    <p:sldId id="265" r:id="rId5"/>
    <p:sldId id="268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80" d="100"/>
          <a:sy n="80" d="100"/>
        </p:scale>
        <p:origin x="1076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pPr algn="l"/>
            <a:endParaRPr lang="en-US" sz="88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6000"/>
            <a:ext cx="9144000" cy="52020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6</Words>
  <Application>Microsoft Office PowerPoint</Application>
  <PresentationFormat>Diavoorstelling (16:9)</PresentationFormat>
  <Paragraphs>2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Tahoma</vt:lpstr>
      <vt:lpstr>ヒラギノ角ゴ ProN W3</vt:lpstr>
      <vt:lpstr>Office Theme</vt:lpstr>
      <vt:lpstr>Custom Design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   </dc:creator>
  <cp:lastModifiedBy>Quint Sullock Enzlin</cp:lastModifiedBy>
  <cp:revision>25</cp:revision>
  <dcterms:created xsi:type="dcterms:W3CDTF">2015-07-09T11:57:30Z</dcterms:created>
  <dcterms:modified xsi:type="dcterms:W3CDTF">2018-09-18T17:12:26Z</dcterms:modified>
</cp:coreProperties>
</file>