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E0D5-C83B-015E-65B6-8C651955A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690D8-BB6A-0F1A-7B45-41649AC40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E403-5FCC-F13A-DF91-082B38DB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7883C-319F-EC2E-6F5B-6C64EBD4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3F62-97FA-EEDD-51FA-81768E784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ED53-9721-4079-AADB-0D4B7271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BCD5-5283-B619-9EA4-EB2DBB0C5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E7953-D063-8EEC-8B73-D27A2849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F663E-492E-2868-0059-9CC0A6E7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F293-6781-DEB5-986D-81423CED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6C03A-747E-5719-4A07-AEF2F72CA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02793-94FA-7266-6036-096EDEBCB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419D-FAEE-781F-82A4-28BEAE75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B26AF-73C0-39BA-AA19-08B8A6A6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D16C-BAB3-89C3-DA20-C3883F74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3129-39FC-90F2-36AC-D13995D4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887B-3B4C-E503-B713-F6070A71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D6B1-10C2-FC85-2FB0-14E2ACA6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6F7B-D641-CFEF-4FBB-EB0A5893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1D71-7CC0-CC91-D1B7-C0979231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9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63C1-411C-FCA9-4CD6-A18BCA83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54A1C-0201-F510-F8DB-4367B7471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34C3-B545-9C05-8D63-F86B80E3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79E8D-9A5D-C4A9-D5A0-7204043C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0D95-9509-8903-EF62-ED39AF2E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FD4F-3B75-8CCE-50BC-57A2752AB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BBC85-77FE-5291-86A3-8418F45FB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FAC95-B692-ABF7-9833-2B5F51E0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DC316-0846-F2BB-9257-04354FBD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725A9-3BE9-AD68-9BA8-84EB02CF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8E4B8-F3B4-E3BC-15CF-41CDB7AE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5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C6C1-C4E1-2F8E-F811-5B679D4E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28A8-01E2-3BAE-E977-188F590FD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39C0E-9ABD-8FF5-A0C5-4FA2EC47B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7FF2F-3B96-AAA2-C6DD-7660C79BE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3D6A7-3947-29D3-9D62-B30085F6B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A89D1-818C-2C8F-5EF5-23FA085B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5889C-B5F2-1D52-EC05-D674A339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7D39DA-FABA-7BA3-4A4C-B5951E5E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22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A2E1C-A975-7D79-2E3B-F2B9DF65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C310C-C820-87C7-4E07-A263E90A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262A2-D46D-4129-C0D5-73A5FEC9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29302-346C-2DCC-97B1-D5F78FB6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9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8F0C6-FF87-C165-C8C2-4638582E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05131-7182-CB01-4BDE-5EB69ED8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C0869-87CE-43B9-ECF6-B9C88507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8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7CED-11A5-D60D-4172-FB866FE8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2867-E874-6CD3-79A9-65DC4555E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A838-DEC1-71C2-CE63-5540E6E5E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DFAF0-6A00-7BA0-4B5E-6177C7E0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9AB00-666A-2162-EC47-036FD623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E6D5-29A7-1C53-8CAB-9C084DEF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F108-85F2-9BB8-2EEA-E41541066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FD57C-6035-54C0-7D86-C60743DDA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94CBB-A48B-2EB1-101F-B1531DF63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1763C-C77C-4ACB-188B-9DE5B307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109FD-3C0C-E96E-883E-9D6A09FC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B1C0-00BC-E643-2045-B026286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3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94A138-EBA8-9761-4084-040E1C1EB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97C11-A250-0F37-0103-BA9FA42F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6E7E4-F9CD-4E6E-D7A0-AC1E59DB9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EFF7E-859B-46D3-A7D3-73B53ECDB7C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E983E-1AD9-06A1-4FD2-171219C98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7AEF-63E2-F20D-1573-C8C4AB3BA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FDA52-3DE2-48E2-878C-1160D01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65FA-CFB0-68BE-6D71-7985F7D5E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Hi, welcome to MCP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5CBBE-0380-878E-8A2B-7E6C5E21D7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My Constant Pain:</a:t>
            </a:r>
          </a:p>
          <a:p>
            <a:r>
              <a:rPr lang="en-US" dirty="0"/>
              <a:t>Brendan Gipson</a:t>
            </a:r>
          </a:p>
          <a:p>
            <a:r>
              <a:rPr lang="en-US" dirty="0"/>
              <a:t>Austin</a:t>
            </a:r>
          </a:p>
        </p:txBody>
      </p:sp>
    </p:spTree>
    <p:extLst>
      <p:ext uri="{BB962C8B-B14F-4D97-AF65-F5344CB8AC3E}">
        <p14:creationId xmlns:p14="http://schemas.microsoft.com/office/powerpoint/2010/main" val="404001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5673-22B6-E50A-D822-E614615B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C2454-1DCA-0391-F813-11BC97AB1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8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E46B-62C3-E76F-E8BB-93D93CF4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E823-B902-E152-CE36-43182F5D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Model Context Protocol: An open standard developed by the artificial intelligence company Anthropic for enabling large language model (LLM) applications to interact with external tools, systems, and data sources.</a:t>
            </a:r>
          </a:p>
          <a:p>
            <a:r>
              <a:rPr lang="en-US" dirty="0"/>
              <a:t>Tool: An object that the LLM can call upon to execute specific tasks.</a:t>
            </a:r>
          </a:p>
          <a:p>
            <a:r>
              <a:rPr lang="en-US" dirty="0"/>
              <a:t>Claude: A LLM created by Anthropic. It’s the model that we are using for the chatbot.</a:t>
            </a:r>
          </a:p>
          <a:p>
            <a:r>
              <a:rPr lang="en-US" dirty="0"/>
              <a:t>Anthropic: An American artificial intelligence startup company founded in 2021.</a:t>
            </a:r>
          </a:p>
          <a:p>
            <a:r>
              <a:rPr lang="en-US" dirty="0"/>
              <a:t>Tool use: Any time the chatbot calls a tool functionality.</a:t>
            </a:r>
          </a:p>
          <a:p>
            <a:r>
              <a:rPr lang="en-US" dirty="0"/>
              <a:t>SQL:  A domain-specific language used to manage data, especially in a relational database management system. We use it to manage our school knowledge bases.</a:t>
            </a:r>
          </a:p>
          <a:p>
            <a:r>
              <a:rPr lang="en-US" dirty="0"/>
              <a:t>Class: An educational experience a student is placed in given by a professor</a:t>
            </a:r>
          </a:p>
          <a:p>
            <a:r>
              <a:rPr lang="en-US" dirty="0"/>
              <a:t>Course: A specific instance of a class, requiring a specific professor and offered a specific place and time.</a:t>
            </a:r>
          </a:p>
          <a:p>
            <a:r>
              <a:rPr lang="en-US" dirty="0"/>
              <a:t>User: Someone who is using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357833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2962-3C87-D739-CB32-157C88034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433704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F715-1782-C2C5-8662-D1E6D611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 Spring Backend</a:t>
            </a:r>
          </a:p>
        </p:txBody>
      </p:sp>
    </p:spTree>
    <p:extLst>
      <p:ext uri="{BB962C8B-B14F-4D97-AF65-F5344CB8AC3E}">
        <p14:creationId xmlns:p14="http://schemas.microsoft.com/office/powerpoint/2010/main" val="277435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4515-CAB4-BA1D-5F14-18AA66A8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F4F2D-B48C-9CCB-2DA1-2D99008B5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12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8E77-1F14-8336-F4D3-9E62F0D5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B29D-40B4-7CC3-3D80-DC80B3DD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 map type feature</a:t>
            </a:r>
          </a:p>
          <a:p>
            <a:r>
              <a:rPr lang="en-US" dirty="0"/>
              <a:t>Transfer lookups</a:t>
            </a:r>
          </a:p>
          <a:p>
            <a:r>
              <a:rPr lang="en-US" dirty="0"/>
              <a:t>Intents (“how do I register for the purple class?”)</a:t>
            </a:r>
          </a:p>
        </p:txBody>
      </p:sp>
    </p:spTree>
    <p:extLst>
      <p:ext uri="{BB962C8B-B14F-4D97-AF65-F5344CB8AC3E}">
        <p14:creationId xmlns:p14="http://schemas.microsoft.com/office/powerpoint/2010/main" val="363583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58D9-06D7-22ED-38CE-89EEA33F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C2215-A2EC-94C0-CD0A-FF1D1343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Examples…</a:t>
            </a:r>
          </a:p>
        </p:txBody>
      </p:sp>
    </p:spTree>
    <p:extLst>
      <p:ext uri="{BB962C8B-B14F-4D97-AF65-F5344CB8AC3E}">
        <p14:creationId xmlns:p14="http://schemas.microsoft.com/office/powerpoint/2010/main" val="7422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207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Hi, welcome to MCP</vt:lpstr>
      <vt:lpstr>Teacher Section</vt:lpstr>
      <vt:lpstr>Glossary</vt:lpstr>
      <vt:lpstr>Diagram</vt:lpstr>
      <vt:lpstr>MCP Spring Backend</vt:lpstr>
      <vt:lpstr>Customer Section</vt:lpstr>
      <vt:lpstr>Requests</vt:lpstr>
      <vt:lpstr>Capabilities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Brendan Gipson</dc:creator>
  <cp:lastModifiedBy>Brendan Gipson</cp:lastModifiedBy>
  <cp:revision>4</cp:revision>
  <dcterms:created xsi:type="dcterms:W3CDTF">2025-05-07T02:20:09Z</dcterms:created>
  <dcterms:modified xsi:type="dcterms:W3CDTF">2025-05-07T07:09:51Z</dcterms:modified>
</cp:coreProperties>
</file>