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ambert" initials="TL" lastIdx="4" clrIdx="0">
    <p:extLst>
      <p:ext uri="{19B8F6BF-5375-455C-9EA6-DF929625EA0E}">
        <p15:presenceInfo xmlns:p15="http://schemas.microsoft.com/office/powerpoint/2012/main" userId="6f6a978b62c5eb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1:14:38.425" idx="1">
    <p:pos x="10" y="10"/>
    <p:text>comment on slide 1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17T11:14:49.720" idx="2">
    <p:pos x="14" y="27"/>
    <p:text>Comment on slide 2</p:text>
    <p:extLst>
      <p:ext uri="{C676402C-5697-4E1C-873F-D02D1690AC5C}">
        <p15:threadingInfo xmlns:p15="http://schemas.microsoft.com/office/powerpoint/2012/main" timeZoneBias="-120"/>
      </p:ext>
    </p:extLst>
  </p:cm>
  <p:cm authorId="1" dt="2016-05-17T11:15:10.330" idx="3">
    <p:pos x="14" y="163"/>
    <p:text>comment as an answer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6-05-17T11:15:22.629" idx="4">
    <p:pos x="3647" y="2152"/>
    <p:text>comment in the middle of slide 2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4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53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2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4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1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5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16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9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4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1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C259-2B61-483C-9E56-B7C2416121A9}" type="datetimeFigureOut">
              <a:rPr lang="de-DE" smtClean="0"/>
              <a:t>17.05.2016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3492-F1A5-4E70-9F07-F4E6DB014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4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15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00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Lambert</dc:creator>
  <cp:lastModifiedBy>Tom Lambert</cp:lastModifiedBy>
  <cp:revision>2</cp:revision>
  <dcterms:created xsi:type="dcterms:W3CDTF">2016-05-17T09:14:15Z</dcterms:created>
  <dcterms:modified xsi:type="dcterms:W3CDTF">2016-05-17T09:16:52Z</dcterms:modified>
</cp:coreProperties>
</file>