
<file path=[Content_Types].xml><?xml version="1.0" encoding="utf-8"?>
<Types xmlns="http://schemas.openxmlformats.org/package/2006/content-types">
  <Default Extension="fntdata" ContentType="application/x-fontdata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lay" panose="020B0604020202020204" charset="0"/>
      <p:regular r:id="rId11"/>
      <p:bold r:id="rId12"/>
    </p:embeddedFont>
    <p:embeddedFont>
      <p:font typeface="Source Sans Pro" panose="020B0503030403020204" pitchFamily="3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7" d="100"/>
          <a:sy n="177" d="100"/>
        </p:scale>
        <p:origin x="916" y="131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g10a69f0788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1" name="Google Shape;2641;g10a69f0788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0" name="Google Shape;2700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10a9ee379fb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6" name="Google Shape;2706;g10a9ee379fb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1" name="Google Shape;2741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2ce592c36a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2ce592c36a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>
            <a:spLocks noGrp="1"/>
          </p:cNvSpPr>
          <p:nvPr>
            <p:ph type="title" hasCustomPrompt="1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6607647" y="2869490"/>
            <a:ext cx="1632765" cy="4501735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2902387" y="-4899154"/>
            <a:ext cx="3721951" cy="12135923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8430763" y="-1848727"/>
            <a:ext cx="3769563" cy="11358057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11"/>
          <p:cNvSpPr txBox="1">
            <a:spLocks noGrp="1"/>
          </p:cNvSpPr>
          <p:nvPr>
            <p:ph type="subTitle" idx="1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>
            <a:spLocks noGrp="1"/>
          </p:cNvSpPr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23" name="Google Shape;923;p15"/>
          <p:cNvSpPr txBox="1">
            <a:spLocks noGrp="1"/>
          </p:cNvSpPr>
          <p:nvPr>
            <p:ph type="subTitle" idx="1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24" name="Google Shape;924;p15"/>
          <p:cNvSpPr txBox="1">
            <a:spLocks noGrp="1"/>
          </p:cNvSpPr>
          <p:nvPr>
            <p:ph type="title" idx="2" hasCustomPrompt="1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rot="5400000" flipH="1">
            <a:off x="3245125" y="-6666529"/>
            <a:ext cx="3721951" cy="12135923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2507408" y="4010131"/>
            <a:ext cx="13681471" cy="372195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 rot="10800000" flipH="1">
              <a:off x="5481164" y="74639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9550" fill="none" extrusionOk="0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28588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16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8565750" y="-294612"/>
            <a:ext cx="237939" cy="3223487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739425" y="645011"/>
            <a:ext cx="3769563" cy="11358057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16"/>
          <p:cNvSpPr txBox="1">
            <a:spLocks noGrp="1"/>
          </p:cNvSpPr>
          <p:nvPr>
            <p:ph type="subTitle" idx="1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2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5" name="Google Shape;1075;p16"/>
          <p:cNvSpPr txBox="1">
            <a:spLocks noGrp="1"/>
          </p:cNvSpPr>
          <p:nvPr>
            <p:ph type="subTitle" idx="3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6"/>
          <p:cNvSpPr txBox="1">
            <a:spLocks noGrp="1"/>
          </p:cNvSpPr>
          <p:nvPr>
            <p:ph type="subTitle" idx="4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7" name="Google Shape;1077;p16"/>
          <p:cNvSpPr txBox="1">
            <a:spLocks noGrp="1"/>
          </p:cNvSpPr>
          <p:nvPr>
            <p:ph type="title" idx="5" hasCustomPrompt="1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>
            <a:spLocks noGrp="1"/>
          </p:cNvSpPr>
          <p:nvPr>
            <p:ph type="title" idx="6" hasCustomPrompt="1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>
            <a:spLocks noGrp="1"/>
          </p:cNvSpPr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01494" y="-10429092"/>
            <a:ext cx="3769563" cy="11358057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3416286" y="4188931"/>
            <a:ext cx="12077141" cy="372195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7445269" y="539498"/>
            <a:ext cx="1288768" cy="1888678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2978" y="1767440"/>
            <a:ext cx="3146276" cy="3021722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160775" y="657561"/>
            <a:ext cx="1158175" cy="2819114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2596325" y="-2334801"/>
            <a:ext cx="2504551" cy="45753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21"/>
          <p:cNvSpPr txBox="1">
            <a:spLocks noGrp="1"/>
          </p:cNvSpPr>
          <p:nvPr>
            <p:ph type="subTitle" idx="1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_1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2"/>
          <p:cNvGrpSpPr/>
          <p:nvPr/>
        </p:nvGrpSpPr>
        <p:grpSpPr>
          <a:xfrm>
            <a:off x="-2222023" y="-5983804"/>
            <a:ext cx="3769563" cy="11223689"/>
            <a:chOff x="-2316848" y="-5983804"/>
            <a:chExt cx="3769563" cy="11223689"/>
          </a:xfrm>
        </p:grpSpPr>
        <p:sp>
          <p:nvSpPr>
            <p:cNvPr id="1386" name="Google Shape;1386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98" name="Google Shape;139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399" name="Google Shape;1399;p22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1400" name="Google Shape;140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08" name="Google Shape;140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09" name="Google Shape;1409;p22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1410" name="Google Shape;1410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1" name="Google Shape;1411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3" name="Google Shape;1413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1415" name="Google Shape;1415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6" name="Google Shape;1416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8" name="Google Shape;1418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9" name="Google Shape;1419;p22"/>
          <p:cNvGrpSpPr/>
          <p:nvPr/>
        </p:nvGrpSpPr>
        <p:grpSpPr>
          <a:xfrm rot="-5400000" flipH="1">
            <a:off x="-975725" y="4503876"/>
            <a:ext cx="4222888" cy="4088811"/>
            <a:chOff x="8129425" y="2555026"/>
            <a:chExt cx="4222888" cy="4088811"/>
          </a:xfrm>
        </p:grpSpPr>
        <p:sp>
          <p:nvSpPr>
            <p:cNvPr id="1420" name="Google Shape;142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8" name="Google Shape;1428;p2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29" name="Google Shape;1429;p22"/>
          <p:cNvSpPr txBox="1">
            <a:spLocks noGrp="1"/>
          </p:cNvSpPr>
          <p:nvPr>
            <p:ph type="body" idx="1"/>
          </p:nvPr>
        </p:nvSpPr>
        <p:spPr>
          <a:xfrm>
            <a:off x="2368650" y="1629925"/>
            <a:ext cx="4120200" cy="22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>
            <a:spLocks noGrp="1"/>
          </p:cNvSpPr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32" name="Google Shape;1432;p23"/>
          <p:cNvSpPr txBox="1">
            <a:spLocks noGrp="1"/>
          </p:cNvSpPr>
          <p:nvPr>
            <p:ph type="subTitle" idx="1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433" name="Google Shape;1433;p23"/>
          <p:cNvGrpSpPr/>
          <p:nvPr/>
        </p:nvGrpSpPr>
        <p:grpSpPr>
          <a:xfrm flipH="1">
            <a:off x="8571875" y="-2348602"/>
            <a:ext cx="3769563" cy="11358057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398220" y="4486426"/>
            <a:ext cx="4222888" cy="4088811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rot="-5400000" flipH="1">
            <a:off x="-1268897" y="-877738"/>
            <a:ext cx="3021722" cy="3146276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_1_1_1_2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>
            <a:spLocks noGrp="1"/>
          </p:cNvSpPr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64" name="Google Shape;1464;p24"/>
          <p:cNvSpPr txBox="1">
            <a:spLocks noGrp="1"/>
          </p:cNvSpPr>
          <p:nvPr>
            <p:ph type="subTitle" idx="1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465" name="Google Shape;1465;p24"/>
          <p:cNvGrpSpPr/>
          <p:nvPr/>
        </p:nvGrpSpPr>
        <p:grpSpPr>
          <a:xfrm>
            <a:off x="-3067762" y="-3026548"/>
            <a:ext cx="3721951" cy="12135923"/>
            <a:chOff x="-3170262" y="3452177"/>
            <a:chExt cx="3721951" cy="12135923"/>
          </a:xfrm>
        </p:grpSpPr>
        <p:sp>
          <p:nvSpPr>
            <p:cNvPr id="1466" name="Google Shape;1466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0" name="Google Shape;1520;p24"/>
          <p:cNvGrpSpPr/>
          <p:nvPr/>
        </p:nvGrpSpPr>
        <p:grpSpPr>
          <a:xfrm>
            <a:off x="8572063" y="-2535098"/>
            <a:ext cx="3721951" cy="12135923"/>
            <a:chOff x="-3170262" y="3452177"/>
            <a:chExt cx="3721951" cy="12135923"/>
          </a:xfrm>
        </p:grpSpPr>
        <p:sp>
          <p:nvSpPr>
            <p:cNvPr id="1521" name="Google Shape;1521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1_1_1_1_1_1_1_1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>
            <a:spLocks noGrp="1"/>
          </p:cNvSpPr>
          <p:nvPr>
            <p:ph type="title"/>
          </p:nvPr>
        </p:nvSpPr>
        <p:spPr>
          <a:xfrm>
            <a:off x="1362400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77" name="Google Shape;1577;p25"/>
          <p:cNvSpPr txBox="1">
            <a:spLocks noGrp="1"/>
          </p:cNvSpPr>
          <p:nvPr>
            <p:ph type="subTitle" idx="1"/>
          </p:nvPr>
        </p:nvSpPr>
        <p:spPr>
          <a:xfrm>
            <a:off x="1362400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578" name="Google Shape;1578;p25"/>
          <p:cNvGrpSpPr/>
          <p:nvPr/>
        </p:nvGrpSpPr>
        <p:grpSpPr>
          <a:xfrm rot="5400000">
            <a:off x="1266764" y="4562626"/>
            <a:ext cx="4222888" cy="4088811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8150363" y="-4899154"/>
            <a:ext cx="3721951" cy="12135923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3056332" y="-1665102"/>
            <a:ext cx="3769563" cy="11358057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61" name="Google Shape;1661;p26"/>
          <p:cNvSpPr txBox="1">
            <a:spLocks noGrp="1"/>
          </p:cNvSpPr>
          <p:nvPr>
            <p:ph type="body" idx="1"/>
          </p:nvPr>
        </p:nvSpPr>
        <p:spPr>
          <a:xfrm>
            <a:off x="713225" y="1804800"/>
            <a:ext cx="38364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2" name="Google Shape;1662;p26"/>
          <p:cNvSpPr txBox="1">
            <a:spLocks noGrp="1"/>
          </p:cNvSpPr>
          <p:nvPr>
            <p:ph type="body" idx="2"/>
          </p:nvPr>
        </p:nvSpPr>
        <p:spPr>
          <a:xfrm>
            <a:off x="4595825" y="1804800"/>
            <a:ext cx="38364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3" name="Google Shape;1663;p26"/>
          <p:cNvSpPr txBox="1">
            <a:spLocks noGrp="1"/>
          </p:cNvSpPr>
          <p:nvPr>
            <p:ph type="subTitle" idx="3"/>
          </p:nvPr>
        </p:nvSpPr>
        <p:spPr>
          <a:xfrm>
            <a:off x="713250" y="1304325"/>
            <a:ext cx="7717500" cy="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64" name="Google Shape;1664;p26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1665" name="Google Shape;1665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6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670" name="Google Shape;1670;p2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1" name="Google Shape;1671;p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4" name="Google Shape;1674;p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26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679" name="Google Shape;1679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26"/>
          <p:cNvGrpSpPr/>
          <p:nvPr/>
        </p:nvGrpSpPr>
        <p:grpSpPr>
          <a:xfrm>
            <a:off x="-2355008" y="4599424"/>
            <a:ext cx="6876983" cy="300288"/>
            <a:chOff x="-2355008" y="4599424"/>
            <a:chExt cx="6876983" cy="300288"/>
          </a:xfrm>
        </p:grpSpPr>
        <p:sp>
          <p:nvSpPr>
            <p:cNvPr id="1688" name="Google Shape;1688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34" name="Google Shape;1734;p28"/>
          <p:cNvSpPr txBox="1">
            <a:spLocks noGrp="1"/>
          </p:cNvSpPr>
          <p:nvPr>
            <p:ph type="subTitle" idx="1"/>
          </p:nvPr>
        </p:nvSpPr>
        <p:spPr>
          <a:xfrm>
            <a:off x="12341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5" name="Google Shape;1735;p28"/>
          <p:cNvSpPr txBox="1">
            <a:spLocks noGrp="1"/>
          </p:cNvSpPr>
          <p:nvPr>
            <p:ph type="subTitle" idx="2"/>
          </p:nvPr>
        </p:nvSpPr>
        <p:spPr>
          <a:xfrm>
            <a:off x="123418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736" name="Google Shape;1736;p28"/>
          <p:cNvSpPr txBox="1">
            <a:spLocks noGrp="1"/>
          </p:cNvSpPr>
          <p:nvPr>
            <p:ph type="subTitle" idx="3"/>
          </p:nvPr>
        </p:nvSpPr>
        <p:spPr>
          <a:xfrm>
            <a:off x="58754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7" name="Google Shape;1737;p28"/>
          <p:cNvSpPr txBox="1">
            <a:spLocks noGrp="1"/>
          </p:cNvSpPr>
          <p:nvPr>
            <p:ph type="subTitle" idx="4"/>
          </p:nvPr>
        </p:nvSpPr>
        <p:spPr>
          <a:xfrm>
            <a:off x="587548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738" name="Google Shape;1738;p28"/>
          <p:cNvSpPr txBox="1">
            <a:spLocks noGrp="1"/>
          </p:cNvSpPr>
          <p:nvPr>
            <p:ph type="subTitle" idx="5"/>
          </p:nvPr>
        </p:nvSpPr>
        <p:spPr>
          <a:xfrm>
            <a:off x="355483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9" name="Google Shape;1739;p28"/>
          <p:cNvSpPr txBox="1">
            <a:spLocks noGrp="1"/>
          </p:cNvSpPr>
          <p:nvPr>
            <p:ph type="subTitle" idx="6"/>
          </p:nvPr>
        </p:nvSpPr>
        <p:spPr>
          <a:xfrm>
            <a:off x="355483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40" name="Google Shape;1740;p28"/>
          <p:cNvGrpSpPr/>
          <p:nvPr/>
        </p:nvGrpSpPr>
        <p:grpSpPr>
          <a:xfrm>
            <a:off x="8449563" y="-6158304"/>
            <a:ext cx="3721951" cy="12077141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5506679" y="4560924"/>
            <a:ext cx="6959445" cy="376473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rot="-5400000" flipH="1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0698" y="405425"/>
            <a:ext cx="960106" cy="268151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28"/>
          <p:cNvSpPr/>
          <p:nvPr/>
        </p:nvSpPr>
        <p:spPr>
          <a:xfrm>
            <a:off x="-10698" y="405425"/>
            <a:ext cx="960106" cy="268151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520187" y="968839"/>
            <a:ext cx="117523" cy="719798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17163929" y="459889"/>
            <a:ext cx="18162623" cy="5570271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6_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959" name="Google Shape;1959;p30"/>
          <p:cNvGrpSpPr/>
          <p:nvPr/>
        </p:nvGrpSpPr>
        <p:grpSpPr>
          <a:xfrm>
            <a:off x="-3612573" y="3546476"/>
            <a:ext cx="4088811" cy="4088811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1" name="Google Shape;1971;p30"/>
          <p:cNvSpPr txBox="1">
            <a:spLocks noGrp="1"/>
          </p:cNvSpPr>
          <p:nvPr>
            <p:ph type="subTitle" idx="1"/>
          </p:nvPr>
        </p:nvSpPr>
        <p:spPr>
          <a:xfrm>
            <a:off x="7132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2" name="Google Shape;1972;p30"/>
          <p:cNvSpPr txBox="1">
            <a:spLocks noGrp="1"/>
          </p:cNvSpPr>
          <p:nvPr>
            <p:ph type="subTitle" idx="2"/>
          </p:nvPr>
        </p:nvSpPr>
        <p:spPr>
          <a:xfrm>
            <a:off x="7132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973" name="Google Shape;1973;p30"/>
          <p:cNvSpPr txBox="1">
            <a:spLocks noGrp="1"/>
          </p:cNvSpPr>
          <p:nvPr>
            <p:ph type="subTitle" idx="3"/>
          </p:nvPr>
        </p:nvSpPr>
        <p:spPr>
          <a:xfrm>
            <a:off x="65797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30"/>
          <p:cNvSpPr txBox="1">
            <a:spLocks noGrp="1"/>
          </p:cNvSpPr>
          <p:nvPr>
            <p:ph type="subTitle" idx="4"/>
          </p:nvPr>
        </p:nvSpPr>
        <p:spPr>
          <a:xfrm>
            <a:off x="65797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975" name="Google Shape;1975;p30"/>
          <p:cNvGrpSpPr/>
          <p:nvPr/>
        </p:nvGrpSpPr>
        <p:grpSpPr>
          <a:xfrm>
            <a:off x="6292929" y="-4592"/>
            <a:ext cx="5178842" cy="5178453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0" name="Google Shape;1980;p30"/>
          <p:cNvSpPr txBox="1">
            <a:spLocks noGrp="1"/>
          </p:cNvSpPr>
          <p:nvPr>
            <p:ph type="subTitle" idx="5"/>
          </p:nvPr>
        </p:nvSpPr>
        <p:spPr>
          <a:xfrm>
            <a:off x="46242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1" name="Google Shape;1981;p30"/>
          <p:cNvSpPr txBox="1">
            <a:spLocks noGrp="1"/>
          </p:cNvSpPr>
          <p:nvPr>
            <p:ph type="subTitle" idx="6"/>
          </p:nvPr>
        </p:nvSpPr>
        <p:spPr>
          <a:xfrm>
            <a:off x="46242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982" name="Google Shape;1982;p30"/>
          <p:cNvSpPr txBox="1">
            <a:spLocks noGrp="1"/>
          </p:cNvSpPr>
          <p:nvPr>
            <p:ph type="subTitle" idx="7"/>
          </p:nvPr>
        </p:nvSpPr>
        <p:spPr>
          <a:xfrm>
            <a:off x="26687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30"/>
          <p:cNvSpPr txBox="1">
            <a:spLocks noGrp="1"/>
          </p:cNvSpPr>
          <p:nvPr>
            <p:ph type="subTitle" idx="8"/>
          </p:nvPr>
        </p:nvSpPr>
        <p:spPr>
          <a:xfrm>
            <a:off x="26687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_1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986" name="Google Shape;1986;p31"/>
          <p:cNvGrpSpPr/>
          <p:nvPr/>
        </p:nvGrpSpPr>
        <p:grpSpPr>
          <a:xfrm rot="10800000" flipH="1">
            <a:off x="8280700" y="-1086319"/>
            <a:ext cx="4222888" cy="4088811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3008737" y="-4892867"/>
            <a:ext cx="3721951" cy="12135923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3324825" y="4560924"/>
            <a:ext cx="6966899" cy="300288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rot="5400000" flipH="1">
              <a:off x="67684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7" name="Google Shape;2057;p31"/>
          <p:cNvSpPr txBox="1">
            <a:spLocks noGrp="1"/>
          </p:cNvSpPr>
          <p:nvPr>
            <p:ph type="subTitle" idx="1"/>
          </p:nvPr>
        </p:nvSpPr>
        <p:spPr>
          <a:xfrm>
            <a:off x="4677087" y="18561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8" name="Google Shape;2058;p31"/>
          <p:cNvSpPr txBox="1">
            <a:spLocks noGrp="1"/>
          </p:cNvSpPr>
          <p:nvPr>
            <p:ph type="subTitle" idx="2"/>
          </p:nvPr>
        </p:nvSpPr>
        <p:spPr>
          <a:xfrm>
            <a:off x="4677087" y="14749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59" name="Google Shape;2059;p31"/>
          <p:cNvSpPr txBox="1">
            <a:spLocks noGrp="1"/>
          </p:cNvSpPr>
          <p:nvPr>
            <p:ph type="subTitle" idx="3"/>
          </p:nvPr>
        </p:nvSpPr>
        <p:spPr>
          <a:xfrm>
            <a:off x="827525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0" name="Google Shape;2060;p31"/>
          <p:cNvSpPr txBox="1">
            <a:spLocks noGrp="1"/>
          </p:cNvSpPr>
          <p:nvPr>
            <p:ph type="subTitle" idx="4"/>
          </p:nvPr>
        </p:nvSpPr>
        <p:spPr>
          <a:xfrm>
            <a:off x="827525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1" name="Google Shape;2061;p31"/>
          <p:cNvSpPr txBox="1">
            <a:spLocks noGrp="1"/>
          </p:cNvSpPr>
          <p:nvPr>
            <p:ph type="subTitle" idx="5"/>
          </p:nvPr>
        </p:nvSpPr>
        <p:spPr>
          <a:xfrm>
            <a:off x="5960275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2" name="Google Shape;2062;p31"/>
          <p:cNvSpPr txBox="1">
            <a:spLocks noGrp="1"/>
          </p:cNvSpPr>
          <p:nvPr>
            <p:ph type="subTitle" idx="6"/>
          </p:nvPr>
        </p:nvSpPr>
        <p:spPr>
          <a:xfrm>
            <a:off x="5960275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3" name="Google Shape;2063;p31"/>
          <p:cNvSpPr txBox="1">
            <a:spLocks noGrp="1"/>
          </p:cNvSpPr>
          <p:nvPr>
            <p:ph type="subTitle" idx="7"/>
          </p:nvPr>
        </p:nvSpPr>
        <p:spPr>
          <a:xfrm>
            <a:off x="3393900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4" name="Google Shape;2064;p31"/>
          <p:cNvSpPr txBox="1">
            <a:spLocks noGrp="1"/>
          </p:cNvSpPr>
          <p:nvPr>
            <p:ph type="subTitle" idx="8"/>
          </p:nvPr>
        </p:nvSpPr>
        <p:spPr>
          <a:xfrm>
            <a:off x="3393900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5" name="Google Shape;2065;p31"/>
          <p:cNvSpPr txBox="1">
            <a:spLocks noGrp="1"/>
          </p:cNvSpPr>
          <p:nvPr>
            <p:ph type="subTitle" idx="9"/>
          </p:nvPr>
        </p:nvSpPr>
        <p:spPr>
          <a:xfrm>
            <a:off x="2110713" y="18561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6" name="Google Shape;2066;p31"/>
          <p:cNvSpPr txBox="1">
            <a:spLocks noGrp="1"/>
          </p:cNvSpPr>
          <p:nvPr>
            <p:ph type="subTitle" idx="13"/>
          </p:nvPr>
        </p:nvSpPr>
        <p:spPr>
          <a:xfrm>
            <a:off x="2110713" y="14749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08" name="Google Shape;2108;p33"/>
          <p:cNvSpPr txBox="1">
            <a:spLocks noGrp="1"/>
          </p:cNvSpPr>
          <p:nvPr>
            <p:ph type="subTitle" idx="1"/>
          </p:nvPr>
        </p:nvSpPr>
        <p:spPr>
          <a:xfrm>
            <a:off x="1018025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9" name="Google Shape;2109;p33"/>
          <p:cNvSpPr txBox="1">
            <a:spLocks noGrp="1"/>
          </p:cNvSpPr>
          <p:nvPr>
            <p:ph type="subTitle" idx="2"/>
          </p:nvPr>
        </p:nvSpPr>
        <p:spPr>
          <a:xfrm>
            <a:off x="1018025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0" name="Google Shape;2110;p33"/>
          <p:cNvSpPr txBox="1">
            <a:spLocks noGrp="1"/>
          </p:cNvSpPr>
          <p:nvPr>
            <p:ph type="subTitle" idx="3"/>
          </p:nvPr>
        </p:nvSpPr>
        <p:spPr>
          <a:xfrm>
            <a:off x="1018025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1" name="Google Shape;2111;p33"/>
          <p:cNvSpPr txBox="1">
            <a:spLocks noGrp="1"/>
          </p:cNvSpPr>
          <p:nvPr>
            <p:ph type="subTitle" idx="4"/>
          </p:nvPr>
        </p:nvSpPr>
        <p:spPr>
          <a:xfrm>
            <a:off x="1018025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2" name="Google Shape;2112;p33"/>
          <p:cNvSpPr txBox="1">
            <a:spLocks noGrp="1"/>
          </p:cNvSpPr>
          <p:nvPr>
            <p:ph type="subTitle" idx="5"/>
          </p:nvPr>
        </p:nvSpPr>
        <p:spPr>
          <a:xfrm>
            <a:off x="5960600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3" name="Google Shape;2113;p33"/>
          <p:cNvSpPr txBox="1">
            <a:spLocks noGrp="1"/>
          </p:cNvSpPr>
          <p:nvPr>
            <p:ph type="subTitle" idx="6"/>
          </p:nvPr>
        </p:nvSpPr>
        <p:spPr>
          <a:xfrm>
            <a:off x="5960600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4" name="Google Shape;2114;p33"/>
          <p:cNvSpPr txBox="1">
            <a:spLocks noGrp="1"/>
          </p:cNvSpPr>
          <p:nvPr>
            <p:ph type="subTitle" idx="7"/>
          </p:nvPr>
        </p:nvSpPr>
        <p:spPr>
          <a:xfrm>
            <a:off x="5960600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5" name="Google Shape;2115;p33"/>
          <p:cNvSpPr txBox="1">
            <a:spLocks noGrp="1"/>
          </p:cNvSpPr>
          <p:nvPr>
            <p:ph type="subTitle" idx="8"/>
          </p:nvPr>
        </p:nvSpPr>
        <p:spPr>
          <a:xfrm>
            <a:off x="5960600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6" name="Google Shape;2116;p33"/>
          <p:cNvSpPr txBox="1">
            <a:spLocks noGrp="1"/>
          </p:cNvSpPr>
          <p:nvPr>
            <p:ph type="subTitle" idx="9"/>
          </p:nvPr>
        </p:nvSpPr>
        <p:spPr>
          <a:xfrm>
            <a:off x="3489313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7" name="Google Shape;2117;p33"/>
          <p:cNvSpPr txBox="1">
            <a:spLocks noGrp="1"/>
          </p:cNvSpPr>
          <p:nvPr>
            <p:ph type="subTitle" idx="13"/>
          </p:nvPr>
        </p:nvSpPr>
        <p:spPr>
          <a:xfrm>
            <a:off x="3489313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118" name="Google Shape;2118;p33"/>
          <p:cNvSpPr txBox="1">
            <a:spLocks noGrp="1"/>
          </p:cNvSpPr>
          <p:nvPr>
            <p:ph type="subTitle" idx="14"/>
          </p:nvPr>
        </p:nvSpPr>
        <p:spPr>
          <a:xfrm>
            <a:off x="3489313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9" name="Google Shape;2119;p33"/>
          <p:cNvSpPr txBox="1">
            <a:spLocks noGrp="1"/>
          </p:cNvSpPr>
          <p:nvPr>
            <p:ph type="subTitle" idx="15"/>
          </p:nvPr>
        </p:nvSpPr>
        <p:spPr>
          <a:xfrm>
            <a:off x="3489313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120" name="Google Shape;2120;p33"/>
          <p:cNvGrpSpPr/>
          <p:nvPr/>
        </p:nvGrpSpPr>
        <p:grpSpPr>
          <a:xfrm rot="5400000">
            <a:off x="1166050" y="3082013"/>
            <a:ext cx="237939" cy="3223487"/>
            <a:chOff x="8202950" y="1983213"/>
            <a:chExt cx="237939" cy="3223487"/>
          </a:xfrm>
        </p:grpSpPr>
        <p:sp>
          <p:nvSpPr>
            <p:cNvPr id="2121" name="Google Shape;2121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2" name="Google Shape;2122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4" name="Google Shape;2124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5" name="Google Shape;2125;p33"/>
          <p:cNvGrpSpPr/>
          <p:nvPr/>
        </p:nvGrpSpPr>
        <p:grpSpPr>
          <a:xfrm flipH="1">
            <a:off x="8430763" y="-4899154"/>
            <a:ext cx="3721951" cy="12135923"/>
            <a:chOff x="-3170262" y="3452177"/>
            <a:chExt cx="3721951" cy="12135923"/>
          </a:xfrm>
        </p:grpSpPr>
        <p:sp>
          <p:nvSpPr>
            <p:cNvPr id="2126" name="Google Shape;2126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2" name="Google Shape;2182;p33"/>
          <p:cNvGrpSpPr/>
          <p:nvPr/>
        </p:nvGrpSpPr>
        <p:grpSpPr>
          <a:xfrm>
            <a:off x="-3068987" y="-3082792"/>
            <a:ext cx="3721951" cy="9403095"/>
            <a:chOff x="-7394687" y="-2183642"/>
            <a:chExt cx="3721951" cy="9403095"/>
          </a:xfrm>
        </p:grpSpPr>
        <p:sp>
          <p:nvSpPr>
            <p:cNvPr id="2183" name="Google Shape;2183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4408931" y="4599431"/>
            <a:ext cx="2140237" cy="268164"/>
            <a:chOff x="5768381" y="4599431"/>
            <a:chExt cx="2140237" cy="268164"/>
          </a:xfrm>
        </p:grpSpPr>
        <p:sp>
          <p:nvSpPr>
            <p:cNvPr id="2226" name="Google Shape;2226;p33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 rot="10800000" flipH="1">
              <a:off x="6482702" y="45994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 rot="10800000" flipH="1">
              <a:off x="6482702" y="45994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37"/>
          <p:cNvSpPr txBox="1">
            <a:spLocks noGrp="1"/>
          </p:cNvSpPr>
          <p:nvPr>
            <p:ph type="ctrTitle"/>
          </p:nvPr>
        </p:nvSpPr>
        <p:spPr>
          <a:xfrm>
            <a:off x="1299800" y="1542050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SPRINT 4:</a:t>
            </a:r>
            <a:r>
              <a:rPr lang="en" sz="4100"/>
              <a:t> </a:t>
            </a:r>
            <a:r>
              <a:rPr lang="en">
                <a:solidFill>
                  <a:schemeClr val="lt2"/>
                </a:solidFill>
              </a:rPr>
              <a:t>Triathlon Performance</a:t>
            </a:r>
            <a:endParaRPr/>
          </a:p>
        </p:txBody>
      </p:sp>
      <p:sp>
        <p:nvSpPr>
          <p:cNvPr id="2633" name="Google Shape;2633;p37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Kooper K, Esha A, and Anthony S</a:t>
            </a:r>
            <a:endParaRPr/>
          </a:p>
        </p:txBody>
      </p:sp>
      <p:cxnSp>
        <p:nvCxnSpPr>
          <p:cNvPr id="2634" name="Google Shape;2634;p37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35" name="Google Shape;2635;p37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36" name="Google Shape;2636;p37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38" name="Google Shape;2638;p37"/>
            <p:cNvCxnSpPr>
              <a:stCxn id="2636" idx="6"/>
              <a:endCxn id="2637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3" name="Google Shape;2643;p38"/>
          <p:cNvCxnSpPr>
            <a:stCxn id="2644" idx="3"/>
            <a:endCxn id="2645" idx="1"/>
          </p:cNvCxnSpPr>
          <p:nvPr/>
        </p:nvCxnSpPr>
        <p:spPr>
          <a:xfrm>
            <a:off x="4032443" y="1573475"/>
            <a:ext cx="52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646" name="Google Shape;2646;p38"/>
          <p:cNvCxnSpPr>
            <a:stCxn id="2647" idx="3"/>
            <a:endCxn id="2648" idx="1"/>
          </p:cNvCxnSpPr>
          <p:nvPr/>
        </p:nvCxnSpPr>
        <p:spPr>
          <a:xfrm>
            <a:off x="3988493" y="2461004"/>
            <a:ext cx="568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649" name="Google Shape;2649;p38"/>
          <p:cNvCxnSpPr>
            <a:stCxn id="2650" idx="3"/>
            <a:endCxn id="2651" idx="1"/>
          </p:cNvCxnSpPr>
          <p:nvPr/>
        </p:nvCxnSpPr>
        <p:spPr>
          <a:xfrm>
            <a:off x="4032443" y="3348558"/>
            <a:ext cx="52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652" name="Google Shape;2652;p38"/>
          <p:cNvCxnSpPr>
            <a:stCxn id="2653" idx="3"/>
            <a:endCxn id="2654" idx="1"/>
          </p:cNvCxnSpPr>
          <p:nvPr/>
        </p:nvCxnSpPr>
        <p:spPr>
          <a:xfrm>
            <a:off x="4032431" y="4137700"/>
            <a:ext cx="52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655" name="Google Shape;2655;p38"/>
          <p:cNvCxnSpPr>
            <a:stCxn id="2644" idx="1"/>
          </p:cNvCxnSpPr>
          <p:nvPr/>
        </p:nvCxnSpPr>
        <p:spPr>
          <a:xfrm rot="10800000">
            <a:off x="2099243" y="1573475"/>
            <a:ext cx="621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656" name="Google Shape;2656;p38"/>
          <p:cNvCxnSpPr>
            <a:stCxn id="2647" idx="1"/>
          </p:cNvCxnSpPr>
          <p:nvPr/>
        </p:nvCxnSpPr>
        <p:spPr>
          <a:xfrm rot="10800000">
            <a:off x="1922093" y="2461004"/>
            <a:ext cx="754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657" name="Google Shape;2657;p38"/>
          <p:cNvCxnSpPr>
            <a:stCxn id="2650" idx="1"/>
          </p:cNvCxnSpPr>
          <p:nvPr/>
        </p:nvCxnSpPr>
        <p:spPr>
          <a:xfrm rot="10800000">
            <a:off x="2004143" y="3348558"/>
            <a:ext cx="716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658" name="Google Shape;2658;p38"/>
          <p:cNvCxnSpPr>
            <a:stCxn id="2653" idx="1"/>
          </p:cNvCxnSpPr>
          <p:nvPr/>
        </p:nvCxnSpPr>
        <p:spPr>
          <a:xfrm rot="10800000">
            <a:off x="1908731" y="4137700"/>
            <a:ext cx="811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sp>
        <p:nvSpPr>
          <p:cNvPr id="2659" name="Google Shape;2659;p3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2644" name="Google Shape;2644;p38"/>
          <p:cNvSpPr txBox="1"/>
          <p:nvPr/>
        </p:nvSpPr>
        <p:spPr>
          <a:xfrm>
            <a:off x="2720543" y="1412075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Charging</a:t>
            </a:r>
            <a:endParaRPr sz="20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45" name="Google Shape;2645;p38"/>
          <p:cNvSpPr txBox="1"/>
          <p:nvPr/>
        </p:nvSpPr>
        <p:spPr>
          <a:xfrm>
            <a:off x="4556800" y="1355375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robot at times was not fully charged during testing. Making the process longer.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3" name="Google Shape;2653;p38"/>
          <p:cNvSpPr txBox="1"/>
          <p:nvPr/>
        </p:nvSpPr>
        <p:spPr>
          <a:xfrm>
            <a:off x="2720531" y="3976300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Learning curve</a:t>
            </a:r>
            <a:endParaRPr sz="20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54" name="Google Shape;2654;p38"/>
          <p:cNvSpPr txBox="1"/>
          <p:nvPr/>
        </p:nvSpPr>
        <p:spPr>
          <a:xfrm>
            <a:off x="4556775" y="3919598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program itself was a struggle and inconsistent at times.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0" name="Google Shape;2650;p38"/>
          <p:cNvSpPr txBox="1"/>
          <p:nvPr/>
        </p:nvSpPr>
        <p:spPr>
          <a:xfrm>
            <a:off x="2720543" y="3187158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Meeting</a:t>
            </a:r>
            <a:endParaRPr sz="20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51" name="Google Shape;2651;p38"/>
          <p:cNvSpPr txBox="1"/>
          <p:nvPr/>
        </p:nvSpPr>
        <p:spPr>
          <a:xfrm>
            <a:off x="4556800" y="3130474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Meeting at times was difficult as we are all commuters.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47" name="Google Shape;2647;p38"/>
          <p:cNvSpPr txBox="1"/>
          <p:nvPr/>
        </p:nvSpPr>
        <p:spPr>
          <a:xfrm>
            <a:off x="2676593" y="2299604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Time</a:t>
            </a:r>
            <a:endParaRPr sz="20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48" name="Google Shape;2648;p38"/>
          <p:cNvSpPr txBox="1"/>
          <p:nvPr/>
        </p:nvSpPr>
        <p:spPr>
          <a:xfrm>
            <a:off x="4556800" y="2242924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 enough time to fully flesh out SDD and block codes.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660" name="Google Shape;2660;p38"/>
          <p:cNvGrpSpPr/>
          <p:nvPr/>
        </p:nvGrpSpPr>
        <p:grpSpPr>
          <a:xfrm>
            <a:off x="1473786" y="2099112"/>
            <a:ext cx="722400" cy="722400"/>
            <a:chOff x="851175" y="1582401"/>
            <a:chExt cx="964872" cy="964872"/>
          </a:xfrm>
        </p:grpSpPr>
        <p:sp>
          <p:nvSpPr>
            <p:cNvPr id="2661" name="Google Shape;2661;p3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3" name="Google Shape;2663;p38"/>
          <p:cNvGrpSpPr/>
          <p:nvPr/>
        </p:nvGrpSpPr>
        <p:grpSpPr>
          <a:xfrm>
            <a:off x="1473786" y="1210150"/>
            <a:ext cx="722400" cy="722400"/>
            <a:chOff x="851175" y="1582401"/>
            <a:chExt cx="964872" cy="964872"/>
          </a:xfrm>
        </p:grpSpPr>
        <p:sp>
          <p:nvSpPr>
            <p:cNvPr id="2664" name="Google Shape;2664;p3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6" name="Google Shape;2666;p38"/>
          <p:cNvGrpSpPr/>
          <p:nvPr/>
        </p:nvGrpSpPr>
        <p:grpSpPr>
          <a:xfrm>
            <a:off x="1473786" y="3877037"/>
            <a:ext cx="722400" cy="722400"/>
            <a:chOff x="851175" y="1582401"/>
            <a:chExt cx="964872" cy="964872"/>
          </a:xfrm>
        </p:grpSpPr>
        <p:sp>
          <p:nvSpPr>
            <p:cNvPr id="2667" name="Google Shape;2667;p3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38"/>
          <p:cNvGrpSpPr/>
          <p:nvPr/>
        </p:nvGrpSpPr>
        <p:grpSpPr>
          <a:xfrm>
            <a:off x="1473786" y="2988075"/>
            <a:ext cx="722400" cy="722400"/>
            <a:chOff x="851175" y="1582401"/>
            <a:chExt cx="964872" cy="964872"/>
          </a:xfrm>
        </p:grpSpPr>
        <p:sp>
          <p:nvSpPr>
            <p:cNvPr id="2670" name="Google Shape;2670;p3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72" name="Google Shape;267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488" y="1113937"/>
            <a:ext cx="888951" cy="88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3" name="Google Shape;26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106" y="2176187"/>
            <a:ext cx="568200" cy="56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4" name="Google Shape;267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538" y="3009450"/>
            <a:ext cx="679625" cy="6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5" name="Google Shape;267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6200" y="3018027"/>
            <a:ext cx="662450" cy="6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6" name="Google Shape;267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4388" y="3009450"/>
            <a:ext cx="679625" cy="6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7" name="Google Shape;267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6575" y="4006504"/>
            <a:ext cx="621300" cy="55819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" name="Google Shape;2682;p39"/>
          <p:cNvGrpSpPr/>
          <p:nvPr/>
        </p:nvGrpSpPr>
        <p:grpSpPr>
          <a:xfrm>
            <a:off x="1034435" y="1918611"/>
            <a:ext cx="795537" cy="795537"/>
            <a:chOff x="851175" y="1582401"/>
            <a:chExt cx="964872" cy="964872"/>
          </a:xfrm>
        </p:grpSpPr>
        <p:sp>
          <p:nvSpPr>
            <p:cNvPr id="2683" name="Google Shape;2683;p3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5" name="Google Shape;2685;p39"/>
          <p:cNvGrpSpPr/>
          <p:nvPr/>
        </p:nvGrpSpPr>
        <p:grpSpPr>
          <a:xfrm>
            <a:off x="7049910" y="1918611"/>
            <a:ext cx="795537" cy="795537"/>
            <a:chOff x="851175" y="1582401"/>
            <a:chExt cx="964872" cy="964872"/>
          </a:xfrm>
        </p:grpSpPr>
        <p:sp>
          <p:nvSpPr>
            <p:cNvPr id="2686" name="Google Shape;2686;p3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8" name="Google Shape;2688;p3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Team</a:t>
            </a:r>
            <a:endParaRPr/>
          </a:p>
        </p:txBody>
      </p:sp>
      <p:sp>
        <p:nvSpPr>
          <p:cNvPr id="2689" name="Google Shape;2689;p39"/>
          <p:cNvSpPr txBox="1">
            <a:spLocks noGrp="1"/>
          </p:cNvSpPr>
          <p:nvPr>
            <p:ph type="subTitle" idx="1"/>
          </p:nvPr>
        </p:nvSpPr>
        <p:spPr>
          <a:xfrm>
            <a:off x="1034425" y="334014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Editor</a:t>
            </a:r>
            <a:r>
              <a:rPr lang="en"/>
              <a:t>: Edits the final SDD, tests the robot and gets the video for gitHUB repository.</a:t>
            </a:r>
            <a:endParaRPr/>
          </a:p>
        </p:txBody>
      </p:sp>
      <p:sp>
        <p:nvSpPr>
          <p:cNvPr id="2690" name="Google Shape;2690;p39"/>
          <p:cNvSpPr txBox="1">
            <a:spLocks noGrp="1"/>
          </p:cNvSpPr>
          <p:nvPr>
            <p:ph type="subTitle" idx="2"/>
          </p:nvPr>
        </p:nvSpPr>
        <p:spPr>
          <a:xfrm>
            <a:off x="1034425" y="29254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Esha</a:t>
            </a:r>
            <a:endParaRPr/>
          </a:p>
        </p:txBody>
      </p:sp>
      <p:sp>
        <p:nvSpPr>
          <p:cNvPr id="2691" name="Google Shape;2691;p39"/>
          <p:cNvSpPr txBox="1">
            <a:spLocks noGrp="1"/>
          </p:cNvSpPr>
          <p:nvPr>
            <p:ph type="subTitle" idx="3"/>
          </p:nvPr>
        </p:nvSpPr>
        <p:spPr>
          <a:xfrm>
            <a:off x="5657900" y="330674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Management and Editor</a:t>
            </a:r>
            <a:r>
              <a:rPr lang="en"/>
              <a:t>: Edits the final SDD, tests the robot and gets the video for gitHUB repository.</a:t>
            </a:r>
            <a:endParaRPr/>
          </a:p>
        </p:txBody>
      </p:sp>
      <p:sp>
        <p:nvSpPr>
          <p:cNvPr id="2692" name="Google Shape;2692;p39"/>
          <p:cNvSpPr txBox="1">
            <a:spLocks noGrp="1"/>
          </p:cNvSpPr>
          <p:nvPr>
            <p:ph type="subTitle" idx="4"/>
          </p:nvPr>
        </p:nvSpPr>
        <p:spPr>
          <a:xfrm>
            <a:off x="5657900" y="29254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</a:t>
            </a:r>
            <a:endParaRPr/>
          </a:p>
        </p:txBody>
      </p:sp>
      <p:grpSp>
        <p:nvGrpSpPr>
          <p:cNvPr id="2693" name="Google Shape;2693;p39"/>
          <p:cNvGrpSpPr/>
          <p:nvPr/>
        </p:nvGrpSpPr>
        <p:grpSpPr>
          <a:xfrm>
            <a:off x="4042172" y="1941586"/>
            <a:ext cx="795537" cy="795537"/>
            <a:chOff x="851175" y="1582401"/>
            <a:chExt cx="964872" cy="964872"/>
          </a:xfrm>
        </p:grpSpPr>
        <p:sp>
          <p:nvSpPr>
            <p:cNvPr id="2694" name="Google Shape;2694;p3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6" name="Google Shape;2696;p39"/>
          <p:cNvSpPr txBox="1">
            <a:spLocks noGrp="1"/>
          </p:cNvSpPr>
          <p:nvPr>
            <p:ph type="subTitle" idx="4"/>
          </p:nvPr>
        </p:nvSpPr>
        <p:spPr>
          <a:xfrm>
            <a:off x="3268775" y="29254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Kooper</a:t>
            </a:r>
            <a:endParaRPr/>
          </a:p>
        </p:txBody>
      </p:sp>
      <p:sp>
        <p:nvSpPr>
          <p:cNvPr id="2697" name="Google Shape;2697;p39"/>
          <p:cNvSpPr txBox="1">
            <a:spLocks noGrp="1"/>
          </p:cNvSpPr>
          <p:nvPr>
            <p:ph type="subTitle" idx="3"/>
          </p:nvPr>
        </p:nvSpPr>
        <p:spPr>
          <a:xfrm>
            <a:off x="3268775" y="330674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Project Supervisor</a:t>
            </a:r>
            <a:r>
              <a:rPr lang="en"/>
              <a:t>: Divides roles, works on all aspects of the project. Oversees progress of the project.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40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on Software Engineering</a:t>
            </a:r>
            <a:endParaRPr/>
          </a:p>
        </p:txBody>
      </p:sp>
      <p:sp>
        <p:nvSpPr>
          <p:cNvPr id="2703" name="Google Shape;2703;p40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Learned more on </a:t>
            </a:r>
            <a:r>
              <a:rPr lang="en">
                <a:solidFill>
                  <a:schemeClr val="accent1"/>
                </a:solidFill>
              </a:rPr>
              <a:t>Github </a:t>
            </a:r>
            <a:r>
              <a:rPr lang="en"/>
              <a:t>sharing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Learned </a:t>
            </a:r>
            <a:r>
              <a:rPr lang="en">
                <a:solidFill>
                  <a:schemeClr val="accent1"/>
                </a:solidFill>
              </a:rPr>
              <a:t>Test Plan</a:t>
            </a:r>
            <a:r>
              <a:rPr lang="en"/>
              <a:t> chart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Experience in the </a:t>
            </a:r>
            <a:r>
              <a:rPr lang="en">
                <a:solidFill>
                  <a:schemeClr val="accent1"/>
                </a:solidFill>
              </a:rPr>
              <a:t>tedious</a:t>
            </a:r>
            <a:r>
              <a:rPr lang="en"/>
              <a:t> amount of work for </a:t>
            </a:r>
            <a:r>
              <a:rPr lang="en">
                <a:solidFill>
                  <a:schemeClr val="accent1"/>
                </a:solidFill>
              </a:rPr>
              <a:t>SDD </a:t>
            </a:r>
            <a:r>
              <a:rPr lang="en"/>
              <a:t>and </a:t>
            </a:r>
            <a:r>
              <a:rPr lang="en">
                <a:solidFill>
                  <a:schemeClr val="accent1"/>
                </a:solidFill>
              </a:rPr>
              <a:t>Gantt Chart</a:t>
            </a:r>
            <a:endParaRPr>
              <a:solidFill>
                <a:schemeClr val="accent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Learned </a:t>
            </a:r>
            <a:r>
              <a:rPr lang="en">
                <a:solidFill>
                  <a:schemeClr val="accent1"/>
                </a:solidFill>
              </a:rPr>
              <a:t>scheduling</a:t>
            </a:r>
            <a:endParaRPr>
              <a:solidFill>
                <a:schemeClr val="accent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Learned importance of </a:t>
            </a:r>
            <a:r>
              <a:rPr lang="en">
                <a:solidFill>
                  <a:schemeClr val="accent1"/>
                </a:solidFill>
              </a:rPr>
              <a:t>group roles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Differently</a:t>
            </a:r>
            <a:endParaRPr/>
          </a:p>
        </p:txBody>
      </p:sp>
      <p:sp>
        <p:nvSpPr>
          <p:cNvPr id="2709" name="Google Shape;2709;p41"/>
          <p:cNvSpPr txBox="1"/>
          <p:nvPr/>
        </p:nvSpPr>
        <p:spPr>
          <a:xfrm>
            <a:off x="937325" y="3422280"/>
            <a:ext cx="2085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Fix Errors</a:t>
            </a:r>
            <a:endParaRPr sz="2000" b="1">
              <a:solidFill>
                <a:schemeClr val="accen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10" name="Google Shape;2710;p41"/>
          <p:cNvSpPr txBox="1"/>
          <p:nvPr/>
        </p:nvSpPr>
        <p:spPr>
          <a:xfrm>
            <a:off x="937325" y="3803528"/>
            <a:ext cx="20859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Comb over spelling mistakes and make sure everything is properly submitted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1" name="Google Shape;2711;p41"/>
          <p:cNvSpPr txBox="1"/>
          <p:nvPr/>
        </p:nvSpPr>
        <p:spPr>
          <a:xfrm>
            <a:off x="6120725" y="3422285"/>
            <a:ext cx="2085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Charge Robot</a:t>
            </a:r>
            <a:endParaRPr sz="2000" b="1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12" name="Google Shape;2712;p41"/>
          <p:cNvSpPr txBox="1"/>
          <p:nvPr/>
        </p:nvSpPr>
        <p:spPr>
          <a:xfrm>
            <a:off x="6120725" y="3803532"/>
            <a:ext cx="20859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charge the robot so we do not have to wait for so long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3" name="Google Shape;2713;p41"/>
          <p:cNvSpPr txBox="1"/>
          <p:nvPr/>
        </p:nvSpPr>
        <p:spPr>
          <a:xfrm>
            <a:off x="6120725" y="1570725"/>
            <a:ext cx="2085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Succeed</a:t>
            </a:r>
            <a:endParaRPr sz="20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14" name="Google Shape;2714;p41"/>
          <p:cNvSpPr txBox="1"/>
          <p:nvPr/>
        </p:nvSpPr>
        <p:spPr>
          <a:xfrm>
            <a:off x="6120725" y="1951971"/>
            <a:ext cx="20859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Combine all of our knowledge to be both prepared and thorough in our project.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5" name="Google Shape;2715;p41"/>
          <p:cNvSpPr/>
          <p:nvPr/>
        </p:nvSpPr>
        <p:spPr>
          <a:xfrm>
            <a:off x="1027875" y="1649275"/>
            <a:ext cx="1848000" cy="9000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41"/>
          <p:cNvSpPr/>
          <p:nvPr/>
        </p:nvSpPr>
        <p:spPr>
          <a:xfrm>
            <a:off x="1032697" y="1649275"/>
            <a:ext cx="1848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Conference more on meeting dates</a:t>
            </a:r>
            <a:endParaRPr/>
          </a:p>
        </p:txBody>
      </p:sp>
      <p:grpSp>
        <p:nvGrpSpPr>
          <p:cNvPr id="2717" name="Google Shape;2717;p41"/>
          <p:cNvGrpSpPr/>
          <p:nvPr/>
        </p:nvGrpSpPr>
        <p:grpSpPr>
          <a:xfrm>
            <a:off x="1973088" y="1807300"/>
            <a:ext cx="5255225" cy="2151550"/>
            <a:chOff x="1944300" y="1761375"/>
            <a:chExt cx="5255225" cy="2151550"/>
          </a:xfrm>
        </p:grpSpPr>
        <p:cxnSp>
          <p:nvCxnSpPr>
            <p:cNvPr id="2718" name="Google Shape;2718;p41"/>
            <p:cNvCxnSpPr/>
            <p:nvPr/>
          </p:nvCxnSpPr>
          <p:spPr>
            <a:xfrm>
              <a:off x="4195500" y="3024775"/>
              <a:ext cx="7530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2719" name="Google Shape;2719;p41"/>
            <p:cNvCxnSpPr/>
            <p:nvPr/>
          </p:nvCxnSpPr>
          <p:spPr>
            <a:xfrm>
              <a:off x="4210350" y="2904240"/>
              <a:ext cx="72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2720" name="Google Shape;2720;p41"/>
            <p:cNvCxnSpPr/>
            <p:nvPr/>
          </p:nvCxnSpPr>
          <p:spPr>
            <a:xfrm>
              <a:off x="4428750" y="2422100"/>
              <a:ext cx="2865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2721" name="Google Shape;2721;p41"/>
            <p:cNvCxnSpPr/>
            <p:nvPr/>
          </p:nvCxnSpPr>
          <p:spPr>
            <a:xfrm>
              <a:off x="4336800" y="2542635"/>
              <a:ext cx="4704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2722" name="Google Shape;2722;p41"/>
            <p:cNvCxnSpPr/>
            <p:nvPr/>
          </p:nvCxnSpPr>
          <p:spPr>
            <a:xfrm>
              <a:off x="4275600" y="2663170"/>
              <a:ext cx="5928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2723" name="Google Shape;2723;p41"/>
            <p:cNvCxnSpPr/>
            <p:nvPr/>
          </p:nvCxnSpPr>
          <p:spPr>
            <a:xfrm>
              <a:off x="4236300" y="2783705"/>
              <a:ext cx="6714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2724" name="Google Shape;2724;p41"/>
            <p:cNvCxnSpPr/>
            <p:nvPr/>
          </p:nvCxnSpPr>
          <p:spPr>
            <a:xfrm>
              <a:off x="4336800" y="3506915"/>
              <a:ext cx="4704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2725" name="Google Shape;2725;p41"/>
            <p:cNvCxnSpPr/>
            <p:nvPr/>
          </p:nvCxnSpPr>
          <p:spPr>
            <a:xfrm>
              <a:off x="4210350" y="3145310"/>
              <a:ext cx="723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2726" name="Google Shape;2726;p41"/>
            <p:cNvCxnSpPr/>
            <p:nvPr/>
          </p:nvCxnSpPr>
          <p:spPr>
            <a:xfrm>
              <a:off x="4236300" y="3265845"/>
              <a:ext cx="6714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2727" name="Google Shape;2727;p41"/>
            <p:cNvCxnSpPr/>
            <p:nvPr/>
          </p:nvCxnSpPr>
          <p:spPr>
            <a:xfrm>
              <a:off x="4275600" y="3386380"/>
              <a:ext cx="5928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cxnSp>
          <p:nvCxnSpPr>
            <p:cNvPr id="2728" name="Google Shape;2728;p41"/>
            <p:cNvCxnSpPr/>
            <p:nvPr/>
          </p:nvCxnSpPr>
          <p:spPr>
            <a:xfrm>
              <a:off x="4428750" y="3627450"/>
              <a:ext cx="2865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algn="bl" rotWithShape="0">
                <a:schemeClr val="lt1"/>
              </a:outerShdw>
            </a:effectLst>
          </p:spPr>
        </p:cxnSp>
        <p:sp>
          <p:nvSpPr>
            <p:cNvPr id="2729" name="Google Shape;2729;p41"/>
            <p:cNvSpPr/>
            <p:nvPr/>
          </p:nvSpPr>
          <p:spPr>
            <a:xfrm>
              <a:off x="3169500" y="2136625"/>
              <a:ext cx="1776300" cy="1776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1"/>
            <p:cNvSpPr/>
            <p:nvPr/>
          </p:nvSpPr>
          <p:spPr>
            <a:xfrm>
              <a:off x="4198200" y="2136625"/>
              <a:ext cx="1776300" cy="17763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1"/>
            <p:cNvSpPr/>
            <p:nvPr/>
          </p:nvSpPr>
          <p:spPr>
            <a:xfrm>
              <a:off x="3169500" y="2136625"/>
              <a:ext cx="1776300" cy="1776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32" name="Google Shape;2732;p41"/>
            <p:cNvCxnSpPr/>
            <p:nvPr/>
          </p:nvCxnSpPr>
          <p:spPr>
            <a:xfrm flipH="1">
              <a:off x="1944425" y="3024788"/>
              <a:ext cx="1225200" cy="321300"/>
            </a:xfrm>
            <a:prstGeom prst="bentConnector3">
              <a:avLst>
                <a:gd name="adj1" fmla="val 10001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cxnSp>
          <p:nvCxnSpPr>
            <p:cNvPr id="2733" name="Google Shape;2733;p41"/>
            <p:cNvCxnSpPr/>
            <p:nvPr/>
          </p:nvCxnSpPr>
          <p:spPr>
            <a:xfrm>
              <a:off x="5974625" y="3024788"/>
              <a:ext cx="1224900" cy="321300"/>
            </a:xfrm>
            <a:prstGeom prst="bentConnector3">
              <a:avLst>
                <a:gd name="adj1" fmla="val 99967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lt2"/>
              </a:outerShdw>
            </a:effectLst>
          </p:spPr>
        </p:cxnSp>
        <p:cxnSp>
          <p:nvCxnSpPr>
            <p:cNvPr id="2734" name="Google Shape;2734;p41"/>
            <p:cNvCxnSpPr/>
            <p:nvPr/>
          </p:nvCxnSpPr>
          <p:spPr>
            <a:xfrm flipH="1">
              <a:off x="4577825" y="1761375"/>
              <a:ext cx="1542900" cy="5427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lt1"/>
              </a:outerShdw>
            </a:effectLst>
          </p:spPr>
        </p:cxnSp>
        <p:cxnSp>
          <p:nvCxnSpPr>
            <p:cNvPr id="2735" name="Google Shape;2735;p41"/>
            <p:cNvCxnSpPr/>
            <p:nvPr/>
          </p:nvCxnSpPr>
          <p:spPr>
            <a:xfrm flipH="1">
              <a:off x="4577825" y="1761375"/>
              <a:ext cx="1542900" cy="5427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lt1"/>
              </a:outerShdw>
            </a:effectLst>
          </p:spPr>
        </p:cxnSp>
        <p:cxnSp>
          <p:nvCxnSpPr>
            <p:cNvPr id="2736" name="Google Shape;2736;p41"/>
            <p:cNvCxnSpPr/>
            <p:nvPr/>
          </p:nvCxnSpPr>
          <p:spPr>
            <a:xfrm flipH="1">
              <a:off x="1944300" y="3024775"/>
              <a:ext cx="1225200" cy="321300"/>
            </a:xfrm>
            <a:prstGeom prst="bentConnector2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cxnSp>
          <p:nvCxnSpPr>
            <p:cNvPr id="2737" name="Google Shape;2737;p41"/>
            <p:cNvCxnSpPr/>
            <p:nvPr/>
          </p:nvCxnSpPr>
          <p:spPr>
            <a:xfrm>
              <a:off x="5974500" y="3024775"/>
              <a:ext cx="1224900" cy="321300"/>
            </a:xfrm>
            <a:prstGeom prst="bentConnector2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lt2"/>
              </a:outerShdw>
            </a:effectLst>
          </p:spPr>
        </p:cxnSp>
        <p:sp>
          <p:nvSpPr>
            <p:cNvPr id="2738" name="Google Shape;2738;p41"/>
            <p:cNvSpPr/>
            <p:nvPr/>
          </p:nvSpPr>
          <p:spPr>
            <a:xfrm>
              <a:off x="4198200" y="2136625"/>
              <a:ext cx="1776300" cy="17763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42"/>
          <p:cNvSpPr txBox="1">
            <a:spLocks noGrp="1"/>
          </p:cNvSpPr>
          <p:nvPr>
            <p:ph type="title"/>
          </p:nvPr>
        </p:nvSpPr>
        <p:spPr>
          <a:xfrm>
            <a:off x="674975" y="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Codes:</a:t>
            </a:r>
            <a:endParaRPr/>
          </a:p>
        </p:txBody>
      </p:sp>
      <p:pic>
        <p:nvPicPr>
          <p:cNvPr id="2744" name="Google Shape;27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75" y="789250"/>
            <a:ext cx="2054226" cy="4189249"/>
          </a:xfrm>
          <a:prstGeom prst="rect">
            <a:avLst/>
          </a:prstGeom>
          <a:noFill/>
          <a:ln>
            <a:noFill/>
          </a:ln>
        </p:spPr>
      </p:pic>
      <p:sp>
        <p:nvSpPr>
          <p:cNvPr id="2745" name="Google Shape;2745;p42"/>
          <p:cNvSpPr txBox="1"/>
          <p:nvPr/>
        </p:nvSpPr>
        <p:spPr>
          <a:xfrm>
            <a:off x="530925" y="427300"/>
            <a:ext cx="104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SPRINT 1:</a:t>
            </a:r>
            <a:endParaRPr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46" name="Google Shape;27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275" y="889025"/>
            <a:ext cx="2835649" cy="3876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7" name="Google Shape;2747;p42"/>
          <p:cNvSpPr txBox="1"/>
          <p:nvPr/>
        </p:nvSpPr>
        <p:spPr>
          <a:xfrm>
            <a:off x="2961275" y="551825"/>
            <a:ext cx="104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SPRINT 2:</a:t>
            </a:r>
            <a:endParaRPr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48" name="Google Shape;274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3400" y="878624"/>
            <a:ext cx="2376949" cy="4010515"/>
          </a:xfrm>
          <a:prstGeom prst="rect">
            <a:avLst/>
          </a:prstGeom>
          <a:noFill/>
          <a:ln>
            <a:noFill/>
          </a:ln>
        </p:spPr>
      </p:pic>
      <p:sp>
        <p:nvSpPr>
          <p:cNvPr id="2749" name="Google Shape;2749;p42"/>
          <p:cNvSpPr txBox="1"/>
          <p:nvPr/>
        </p:nvSpPr>
        <p:spPr>
          <a:xfrm>
            <a:off x="5963400" y="488825"/>
            <a:ext cx="104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SPRINT 3:</a:t>
            </a:r>
            <a:endParaRPr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4" name="Google Shape;2754;p43"/>
          <p:cNvCxnSpPr>
            <a:stCxn id="2755" idx="6"/>
            <a:endCxn id="2756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57" name="Google Shape;2757;p43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755" name="Google Shape;2755;p43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3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58" name="Google Shape;2758;p43"/>
            <p:cNvCxnSpPr>
              <a:stCxn id="2755" idx="6"/>
              <a:endCxn id="2756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2" name="Video">
            <a:hlinkClick r:id="" action="ppaction://media"/>
            <a:extLst>
              <a:ext uri="{FF2B5EF4-FFF2-40B4-BE49-F238E27FC236}">
                <a16:creationId xmlns:a16="http://schemas.microsoft.com/office/drawing/2014/main" id="{31AF50F3-C256-2C37-D291-A58C53B5180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05970" y="122801"/>
            <a:ext cx="3540498" cy="4720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20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44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  <p:pic>
        <p:nvPicPr>
          <p:cNvPr id="2765" name="Google Shape;27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575" y="2307849"/>
            <a:ext cx="2477401" cy="24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" name="Google Shape;27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900" y="2597197"/>
            <a:ext cx="2182450" cy="21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On-screen Show (16:9)</PresentationFormat>
  <Paragraphs>37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Play</vt:lpstr>
      <vt:lpstr>Source Sans Pro</vt:lpstr>
      <vt:lpstr>Arial</vt:lpstr>
      <vt:lpstr>Computer Science &amp; Mathematics Major For College: Computer Science &amp; Programming by Slidesgo</vt:lpstr>
      <vt:lpstr>SPRINT 4: Triathlon Performance</vt:lpstr>
      <vt:lpstr>Challenges Faced</vt:lpstr>
      <vt:lpstr>Roles of Team</vt:lpstr>
      <vt:lpstr>What We Learned on Software Engineering</vt:lpstr>
      <vt:lpstr>What we Would do Differently</vt:lpstr>
      <vt:lpstr>Block Codes:</vt:lpstr>
      <vt:lpstr>PowerPoint Presentation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4: Triathlon Performance</dc:title>
  <cp:lastModifiedBy>Kooper B. Kaney</cp:lastModifiedBy>
  <cp:revision>1</cp:revision>
  <dcterms:modified xsi:type="dcterms:W3CDTF">2024-04-21T23:25:19Z</dcterms:modified>
</cp:coreProperties>
</file>