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2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de-A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20710"/>
            <a:ext cx="68351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Projektzwischenstand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9871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Herzlich willkommen zu unserem Projektzwischenstand. In dieser Präsentation geben wir Ihnen einen Überblick über unser Projektteam, den aktuellen Projektstand, unsere Erfolge und Herausforderungen sowie Informationen zum weiteren Vorgehen.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4" name="Text 2"/>
          <p:cNvSpPr/>
          <p:nvPr/>
        </p:nvSpPr>
        <p:spPr>
          <a:xfrm>
            <a:off x="2348389" y="2905363"/>
            <a:ext cx="8648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Projektteam und Zuständigkeiten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044077"/>
            <a:ext cx="4855726" cy="1280160"/>
          </a:xfrm>
          <a:prstGeom prst="roundRect">
            <a:avLst>
              <a:gd name="adj" fmla="val 5207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6" name="Text 4"/>
          <p:cNvSpPr/>
          <p:nvPr/>
        </p:nvSpPr>
        <p:spPr>
          <a:xfrm>
            <a:off x="2570559" y="4266248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Christian Schallner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746665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Projektleiter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4044077"/>
            <a:ext cx="4855726" cy="1280160"/>
          </a:xfrm>
          <a:prstGeom prst="roundRect">
            <a:avLst>
              <a:gd name="adj" fmla="val 5207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9" name="Text 7"/>
          <p:cNvSpPr/>
          <p:nvPr/>
        </p:nvSpPr>
        <p:spPr>
          <a:xfrm>
            <a:off x="7648456" y="4266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Simon Wallner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746665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Projektmitglied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3" name="Shape 1"/>
          <p:cNvSpPr/>
          <p:nvPr/>
        </p:nvSpPr>
        <p:spPr>
          <a:xfrm>
            <a:off x="542982" y="-534257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4" name="Text 2"/>
          <p:cNvSpPr/>
          <p:nvPr/>
        </p:nvSpPr>
        <p:spPr>
          <a:xfrm>
            <a:off x="2348389" y="1323261"/>
            <a:ext cx="5791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Aktueller Projektstand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245529" y="2979428"/>
            <a:ext cx="6117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</a:rPr>
              <a:t>Funktionen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</a:rPr>
              <a:t> und </a:t>
            </a:r>
            <a:r>
              <a:rPr lang="en-US" sz="2187" dirty="0" err="1">
                <a:solidFill>
                  <a:srgbClr val="6EB9FC"/>
                </a:solidFill>
                <a:latin typeface="Lora" pitchFamily="34" charset="0"/>
              </a:rPr>
              <a:t>Funktionsweisen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2187" dirty="0" err="1">
                <a:solidFill>
                  <a:srgbClr val="6EB9FC"/>
                </a:solidFill>
                <a:latin typeface="Lora" pitchFamily="34" charset="0"/>
              </a:rPr>
              <a:t>suchen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</a:rPr>
              <a:t> und </a:t>
            </a:r>
            <a:r>
              <a:rPr lang="en-US" sz="2187" dirty="0" err="1">
                <a:solidFill>
                  <a:srgbClr val="6EB9FC"/>
                </a:solidFill>
                <a:latin typeface="Lora" pitchFamily="34" charset="0"/>
              </a:rPr>
              <a:t>Konzepieren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</a:rPr>
              <a:t> und </a:t>
            </a:r>
            <a:r>
              <a:rPr lang="en-US" sz="2187" dirty="0" err="1">
                <a:solidFill>
                  <a:srgbClr val="6EB9FC"/>
                </a:solidFill>
                <a:latin typeface="Lora" pitchFamily="34" charset="0"/>
              </a:rPr>
              <a:t>realisieren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25672" y="4555800"/>
            <a:ext cx="838822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Erfolgreich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und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weniger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Erfolgreich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sachen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gefunden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und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weiterhin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auf der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Suche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3" name="Shape 1"/>
          <p:cNvSpPr/>
          <p:nvPr/>
        </p:nvSpPr>
        <p:spPr>
          <a:xfrm>
            <a:off x="-647272" y="-620966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de-A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5926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59725" y="3245168"/>
            <a:ext cx="7284720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5"/>
              </a:lnSpc>
              <a:buNone/>
            </a:pPr>
            <a:r>
              <a:rPr lang="en-US" sz="418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Erfolge / Herausforderungen</a:t>
            </a:r>
            <a:endParaRPr lang="en-US" sz="4188" dirty="0"/>
          </a:p>
        </p:txBody>
      </p:sp>
      <p:sp>
        <p:nvSpPr>
          <p:cNvPr id="6" name="Shape 3"/>
          <p:cNvSpPr/>
          <p:nvPr/>
        </p:nvSpPr>
        <p:spPr>
          <a:xfrm>
            <a:off x="2697121" y="4349815"/>
            <a:ext cx="478631" cy="478631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7" name="Text 4"/>
          <p:cNvSpPr/>
          <p:nvPr/>
        </p:nvSpPr>
        <p:spPr>
          <a:xfrm>
            <a:off x="2879286" y="4389701"/>
            <a:ext cx="11430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513" dirty="0"/>
          </a:p>
        </p:txBody>
      </p:sp>
      <p:sp>
        <p:nvSpPr>
          <p:cNvPr id="8" name="Text 5"/>
          <p:cNvSpPr/>
          <p:nvPr/>
        </p:nvSpPr>
        <p:spPr>
          <a:xfrm>
            <a:off x="3220521" y="4329020"/>
            <a:ext cx="3005618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Herausforderung</a:t>
            </a:r>
            <a:r>
              <a:rPr lang="en-US" sz="209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Effizientes Teamwork</a:t>
            </a:r>
            <a:endParaRPr lang="en-US" sz="2094" dirty="0"/>
          </a:p>
        </p:txBody>
      </p:sp>
      <p:sp>
        <p:nvSpPr>
          <p:cNvPr id="9" name="Text 6"/>
          <p:cNvSpPr/>
          <p:nvPr/>
        </p:nvSpPr>
        <p:spPr>
          <a:xfrm>
            <a:off x="3251002" y="5260777"/>
            <a:ext cx="2337197" cy="204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endParaRPr lang="en-US" sz="1675" dirty="0"/>
          </a:p>
        </p:txBody>
      </p:sp>
      <p:sp>
        <p:nvSpPr>
          <p:cNvPr id="10" name="Shape 7"/>
          <p:cNvSpPr/>
          <p:nvPr/>
        </p:nvSpPr>
        <p:spPr>
          <a:xfrm>
            <a:off x="8814663" y="4360251"/>
            <a:ext cx="478631" cy="478631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11" name="Text 8"/>
          <p:cNvSpPr/>
          <p:nvPr/>
        </p:nvSpPr>
        <p:spPr>
          <a:xfrm>
            <a:off x="8970159" y="4400137"/>
            <a:ext cx="16764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513" dirty="0"/>
          </a:p>
        </p:txBody>
      </p:sp>
      <p:sp>
        <p:nvSpPr>
          <p:cNvPr id="12" name="Text 9"/>
          <p:cNvSpPr/>
          <p:nvPr/>
        </p:nvSpPr>
        <p:spPr>
          <a:xfrm>
            <a:off x="9338063" y="4329020"/>
            <a:ext cx="2394347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Herausforderung</a:t>
            </a:r>
            <a:r>
              <a:rPr lang="en-US" sz="209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Zeitmanagement</a:t>
            </a:r>
            <a:endParaRPr lang="en-US" sz="2094" dirty="0"/>
          </a:p>
        </p:txBody>
      </p:sp>
      <p:sp>
        <p:nvSpPr>
          <p:cNvPr id="13" name="Text 10"/>
          <p:cNvSpPr/>
          <p:nvPr/>
        </p:nvSpPr>
        <p:spPr>
          <a:xfrm>
            <a:off x="9505940" y="5225836"/>
            <a:ext cx="2337197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 das Projekt umfangreicher ist als erwartet, müssen wir unsere Zeitplanung optimieren, um alle Meilensteine rechtzeitig zu erreichen.</a:t>
            </a:r>
            <a:endParaRPr lang="en-US" sz="1675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78F9F173-C8A8-B7BC-6385-C5BEF9D4B76E}"/>
              </a:ext>
            </a:extLst>
          </p:cNvPr>
          <p:cNvSpPr/>
          <p:nvPr/>
        </p:nvSpPr>
        <p:spPr>
          <a:xfrm>
            <a:off x="3251002" y="5090577"/>
            <a:ext cx="3817618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Aufgrund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von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zu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geringer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Kommunikation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und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gesundheitlicher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hürden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geht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das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Projekt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schleppend</a:t>
            </a:r>
            <a:r>
              <a:rPr lang="en-US" sz="167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75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voran</a:t>
            </a:r>
            <a:endParaRPr lang="en-US" sz="16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4" name="Text 2"/>
          <p:cNvSpPr/>
          <p:nvPr/>
        </p:nvSpPr>
        <p:spPr>
          <a:xfrm>
            <a:off x="2348389" y="736640"/>
            <a:ext cx="661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Knowhow und Unterricht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1875353"/>
            <a:ext cx="27742" cy="5617488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6" name="Shape 4"/>
          <p:cNvSpPr/>
          <p:nvPr/>
        </p:nvSpPr>
        <p:spPr>
          <a:xfrm>
            <a:off x="7565053" y="2284988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7" name="Shape 5"/>
          <p:cNvSpPr/>
          <p:nvPr/>
        </p:nvSpPr>
        <p:spPr>
          <a:xfrm>
            <a:off x="7065109" y="204894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8" name="Text 6"/>
          <p:cNvSpPr/>
          <p:nvPr/>
        </p:nvSpPr>
        <p:spPr>
          <a:xfrm>
            <a:off x="7254061" y="209061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097524"/>
            <a:ext cx="2948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Angeignetes Knowhow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2577941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Wir haben bereits umfassendes Wissen in den Bereichen Webentwicklung, Grafikdesign und Projektmanagement angeeignet.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39584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12" name="Shape 10"/>
          <p:cNvSpPr/>
          <p:nvPr/>
        </p:nvSpPr>
        <p:spPr>
          <a:xfrm>
            <a:off x="7065109" y="31598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13" name="Text 11"/>
          <p:cNvSpPr/>
          <p:nvPr/>
        </p:nvSpPr>
        <p:spPr>
          <a:xfrm>
            <a:off x="7227391" y="320147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412563" y="3208377"/>
            <a:ext cx="3680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Wiederholung im Unterricht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3688794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 wäre hilfreich, im Unterricht weitere Themen wie Testing-Methoden und Frontend-Frameworks zu vertiefen.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4853523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17" name="Shape 15"/>
          <p:cNvSpPr/>
          <p:nvPr/>
        </p:nvSpPr>
        <p:spPr>
          <a:xfrm>
            <a:off x="7065109" y="46174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18" name="Text 16"/>
          <p:cNvSpPr/>
          <p:nvPr/>
        </p:nvSpPr>
        <p:spPr>
          <a:xfrm>
            <a:off x="7223581" y="465915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4666059"/>
            <a:ext cx="37447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Kommunikation und Teamwork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493663"/>
            <a:ext cx="37447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Eine Wiederholung der besten Kommunikations- und Teamwork-Praktiken würde uns dabei unterstützen, noch effizienter zusammenzuarbeiten.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de-AT"/>
          </a:p>
        </p:txBody>
      </p:sp>
      <p:sp>
        <p:nvSpPr>
          <p:cNvPr id="3" name="Shape 1"/>
          <p:cNvSpPr/>
          <p:nvPr/>
        </p:nvSpPr>
        <p:spPr>
          <a:xfrm>
            <a:off x="1160979" y="-91440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de-AT" dirty="0"/>
          </a:p>
        </p:txBody>
      </p:sp>
      <p:sp>
        <p:nvSpPr>
          <p:cNvPr id="4" name="Text 2"/>
          <p:cNvSpPr/>
          <p:nvPr/>
        </p:nvSpPr>
        <p:spPr>
          <a:xfrm>
            <a:off x="2348389" y="1765578"/>
            <a:ext cx="4960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Weiteres Vorgehen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015377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Phase 1: </a:t>
            </a:r>
            <a:b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</a:b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Design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5847398" y="411480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Wir werden die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Entwicklungsphase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beginen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und sicherzustellen, dass alle Funktionen wie geplant arbeiten.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015377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Phase 2: </a:t>
            </a:r>
            <a:r>
              <a:rPr lang="en-US" sz="2624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Programmierung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9346406" y="4067990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Wir werden umfangreiche Tests durchführen und etwaige Fehler und Probleme beheben, um die Qualität des Projekts sicherzustellen.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015377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Phase 3: </a:t>
            </a:r>
          </a:p>
          <a:p>
            <a:pPr marL="0" indent="0">
              <a:lnSpc>
                <a:spcPts val="3281"/>
              </a:lnSpc>
              <a:buNone/>
            </a:pPr>
            <a:r>
              <a:rPr lang="en-US" sz="2624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Testen</a:t>
            </a:r>
            <a:endParaRPr lang="en-US" sz="2624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945E2E09-34BE-CE3B-551B-9079E55900B2}"/>
              </a:ext>
            </a:extLst>
          </p:cNvPr>
          <p:cNvSpPr/>
          <p:nvPr/>
        </p:nvSpPr>
        <p:spPr>
          <a:xfrm>
            <a:off x="2348389" y="406799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Die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ersten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Designs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sind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schon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erstellt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worden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jedoch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wird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das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noch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zeit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in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anspruch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nehmen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bevor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wir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finalisiert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ins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Entwickeln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gehen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Benutzerdefiniert</PresentationFormat>
  <Paragraphs>41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Lora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Schallner Christian</cp:lastModifiedBy>
  <cp:revision>4</cp:revision>
  <dcterms:created xsi:type="dcterms:W3CDTF">2023-12-20T15:39:03Z</dcterms:created>
  <dcterms:modified xsi:type="dcterms:W3CDTF">2024-01-05T13:36:49Z</dcterms:modified>
</cp:coreProperties>
</file>