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954132-65CA-4A0A-89CD-7EBB07ED8059}" v="1" dt="2024-02-02T10:02:27.896"/>
    <p1510:client id="{671C4CE9-E79B-4D56-97A9-B03BD51758FC}" v="17" dt="2024-02-02T09:56:24.584"/>
    <p1510:client id="{D9C02D20-5ADE-4BE7-9DDC-FC391E2CF374}" v="65" dt="2024-02-02T15:14:57.2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84" autoAdjust="0"/>
  </p:normalViewPr>
  <p:slideViewPr>
    <p:cSldViewPr snapToGrid="0">
      <p:cViewPr>
        <p:scale>
          <a:sx n="33" d="100"/>
          <a:sy n="33" d="100"/>
        </p:scale>
        <p:origin x="2838" y="1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lner Simon" userId="S::simon.wallner@student.htldornbirn.at::5bae210f-29ba-4810-bdb5-c9c4755842aa" providerId="AD" clId="Web-{671C4CE9-E79B-4D56-97A9-B03BD51758FC}"/>
    <pc:docChg chg="modSld">
      <pc:chgData name="Wallner Simon" userId="S::simon.wallner@student.htldornbirn.at::5bae210f-29ba-4810-bdb5-c9c4755842aa" providerId="AD" clId="Web-{671C4CE9-E79B-4D56-97A9-B03BD51758FC}" dt="2024-02-02T09:56:24.584" v="16" actId="1076"/>
      <pc:docMkLst>
        <pc:docMk/>
      </pc:docMkLst>
      <pc:sldChg chg="modSp">
        <pc:chgData name="Wallner Simon" userId="S::simon.wallner@student.htldornbirn.at::5bae210f-29ba-4810-bdb5-c9c4755842aa" providerId="AD" clId="Web-{671C4CE9-E79B-4D56-97A9-B03BD51758FC}" dt="2024-02-02T09:56:05.817" v="14" actId="20577"/>
        <pc:sldMkLst>
          <pc:docMk/>
          <pc:sldMk cId="1979657839" sldId="256"/>
        </pc:sldMkLst>
        <pc:spChg chg="mod">
          <ac:chgData name="Wallner Simon" userId="S::simon.wallner@student.htldornbirn.at::5bae210f-29ba-4810-bdb5-c9c4755842aa" providerId="AD" clId="Web-{671C4CE9-E79B-4D56-97A9-B03BD51758FC}" dt="2024-02-02T09:56:05.817" v="14" actId="20577"/>
          <ac:spMkLst>
            <pc:docMk/>
            <pc:sldMk cId="1979657839" sldId="256"/>
            <ac:spMk id="3" creationId="{0D787E6E-EB23-23E3-6471-1B516FFFB91D}"/>
          </ac:spMkLst>
        </pc:spChg>
      </pc:sldChg>
      <pc:sldChg chg="modSp">
        <pc:chgData name="Wallner Simon" userId="S::simon.wallner@student.htldornbirn.at::5bae210f-29ba-4810-bdb5-c9c4755842aa" providerId="AD" clId="Web-{671C4CE9-E79B-4D56-97A9-B03BD51758FC}" dt="2024-02-02T09:56:24.584" v="16" actId="1076"/>
        <pc:sldMkLst>
          <pc:docMk/>
          <pc:sldMk cId="2018173338" sldId="259"/>
        </pc:sldMkLst>
        <pc:spChg chg="mod">
          <ac:chgData name="Wallner Simon" userId="S::simon.wallner@student.htldornbirn.at::5bae210f-29ba-4810-bdb5-c9c4755842aa" providerId="AD" clId="Web-{671C4CE9-E79B-4D56-97A9-B03BD51758FC}" dt="2024-02-02T09:55:18.220" v="1" actId="20577"/>
          <ac:spMkLst>
            <pc:docMk/>
            <pc:sldMk cId="2018173338" sldId="259"/>
            <ac:spMk id="2" creationId="{B6D42341-6DA1-2A3A-2CDF-B0F23387670C}"/>
          </ac:spMkLst>
        </pc:spChg>
        <pc:spChg chg="mod">
          <ac:chgData name="Wallner Simon" userId="S::simon.wallner@student.htldornbirn.at::5bae210f-29ba-4810-bdb5-c9c4755842aa" providerId="AD" clId="Web-{671C4CE9-E79B-4D56-97A9-B03BD51758FC}" dt="2024-02-02T09:55:13.860" v="0" actId="20577"/>
          <ac:spMkLst>
            <pc:docMk/>
            <pc:sldMk cId="2018173338" sldId="259"/>
            <ac:spMk id="3" creationId="{EEFDE580-6078-D926-4672-FAEB7B3D9ABA}"/>
          </ac:spMkLst>
        </pc:spChg>
        <pc:spChg chg="mod">
          <ac:chgData name="Wallner Simon" userId="S::simon.wallner@student.htldornbirn.at::5bae210f-29ba-4810-bdb5-c9c4755842aa" providerId="AD" clId="Web-{671C4CE9-E79B-4D56-97A9-B03BD51758FC}" dt="2024-02-02T09:56:24.584" v="16" actId="1076"/>
          <ac:spMkLst>
            <pc:docMk/>
            <pc:sldMk cId="2018173338" sldId="259"/>
            <ac:spMk id="4" creationId="{842D0A0E-B51E-F3D9-9C82-BD29BB8AC567}"/>
          </ac:spMkLst>
        </pc:spChg>
        <pc:spChg chg="mod">
          <ac:chgData name="Wallner Simon" userId="S::simon.wallner@student.htldornbirn.at::5bae210f-29ba-4810-bdb5-c9c4755842aa" providerId="AD" clId="Web-{671C4CE9-E79B-4D56-97A9-B03BD51758FC}" dt="2024-02-02T09:55:26.142" v="4" actId="20577"/>
          <ac:spMkLst>
            <pc:docMk/>
            <pc:sldMk cId="2018173338" sldId="259"/>
            <ac:spMk id="5" creationId="{0DEE7C47-59EC-CBE6-E65F-9AFF61387D50}"/>
          </ac:spMkLst>
        </pc:spChg>
        <pc:spChg chg="mod">
          <ac:chgData name="Wallner Simon" userId="S::simon.wallner@student.htldornbirn.at::5bae210f-29ba-4810-bdb5-c9c4755842aa" providerId="AD" clId="Web-{671C4CE9-E79B-4D56-97A9-B03BD51758FC}" dt="2024-02-02T09:56:20.568" v="15" actId="1076"/>
          <ac:spMkLst>
            <pc:docMk/>
            <pc:sldMk cId="2018173338" sldId="259"/>
            <ac:spMk id="6" creationId="{6C54AC40-B012-53A7-EA0A-289CC01DE95A}"/>
          </ac:spMkLst>
        </pc:spChg>
      </pc:sldChg>
    </pc:docChg>
  </pc:docChgLst>
  <pc:docChgLst>
    <pc:chgData name="Schallner Christian" userId="3dc005c6-cff8-44b1-855b-1b1edd4398d0" providerId="ADAL" clId="{D9C02D20-5ADE-4BE7-9DDC-FC391E2CF374}"/>
    <pc:docChg chg="undo custSel addSld delSld modSld">
      <pc:chgData name="Schallner Christian" userId="3dc005c6-cff8-44b1-855b-1b1edd4398d0" providerId="ADAL" clId="{D9C02D20-5ADE-4BE7-9DDC-FC391E2CF374}" dt="2024-02-02T15:17:09.822" v="593" actId="27636"/>
      <pc:docMkLst>
        <pc:docMk/>
      </pc:docMkLst>
      <pc:sldChg chg="addSp delSp modSp mod modTransition">
        <pc:chgData name="Schallner Christian" userId="3dc005c6-cff8-44b1-855b-1b1edd4398d0" providerId="ADAL" clId="{D9C02D20-5ADE-4BE7-9DDC-FC391E2CF374}" dt="2024-02-02T10:08:47.293" v="57" actId="9405"/>
        <pc:sldMkLst>
          <pc:docMk/>
          <pc:sldMk cId="1979657839" sldId="256"/>
        </pc:sldMkLst>
        <pc:grpChg chg="mod">
          <ac:chgData name="Schallner Christian" userId="3dc005c6-cff8-44b1-855b-1b1edd4398d0" providerId="ADAL" clId="{D9C02D20-5ADE-4BE7-9DDC-FC391E2CF374}" dt="2024-02-02T10:08:27.772" v="50"/>
          <ac:grpSpMkLst>
            <pc:docMk/>
            <pc:sldMk cId="1979657839" sldId="256"/>
            <ac:grpSpMk id="8" creationId="{720E8FA5-1E16-4BCB-1D05-F17000C77E94}"/>
          </ac:grpSpMkLst>
        </pc:grpChg>
        <pc:inkChg chg="add">
          <ac:chgData name="Schallner Christian" userId="3dc005c6-cff8-44b1-855b-1b1edd4398d0" providerId="ADAL" clId="{D9C02D20-5ADE-4BE7-9DDC-FC391E2CF374}" dt="2024-02-02T10:07:16.174" v="44" actId="9405"/>
          <ac:inkMkLst>
            <pc:docMk/>
            <pc:sldMk cId="1979657839" sldId="256"/>
            <ac:inkMk id="4" creationId="{D9E40F4B-9717-DA4F-B352-E53E3AE97D45}"/>
          </ac:inkMkLst>
        </pc:inkChg>
        <pc:inkChg chg="add del mod">
          <ac:chgData name="Schallner Christian" userId="3dc005c6-cff8-44b1-855b-1b1edd4398d0" providerId="ADAL" clId="{D9C02D20-5ADE-4BE7-9DDC-FC391E2CF374}" dt="2024-02-02T10:08:28.671" v="52" actId="9405"/>
          <ac:inkMkLst>
            <pc:docMk/>
            <pc:sldMk cId="1979657839" sldId="256"/>
            <ac:inkMk id="5" creationId="{285C8A19-5C00-1FC0-FF3C-D325A17CCFE1}"/>
          </ac:inkMkLst>
        </pc:inkChg>
        <pc:inkChg chg="add del mod">
          <ac:chgData name="Schallner Christian" userId="3dc005c6-cff8-44b1-855b-1b1edd4398d0" providerId="ADAL" clId="{D9C02D20-5ADE-4BE7-9DDC-FC391E2CF374}" dt="2024-02-02T10:08:28.204" v="51" actId="9405"/>
          <ac:inkMkLst>
            <pc:docMk/>
            <pc:sldMk cId="1979657839" sldId="256"/>
            <ac:inkMk id="6" creationId="{70D2615E-B73C-F05C-994E-1617C216C9DD}"/>
          </ac:inkMkLst>
        </pc:inkChg>
        <pc:inkChg chg="add del mod">
          <ac:chgData name="Schallner Christian" userId="3dc005c6-cff8-44b1-855b-1b1edd4398d0" providerId="ADAL" clId="{D9C02D20-5ADE-4BE7-9DDC-FC391E2CF374}" dt="2024-02-02T10:08:27.772" v="50"/>
          <ac:inkMkLst>
            <pc:docMk/>
            <pc:sldMk cId="1979657839" sldId="256"/>
            <ac:inkMk id="7" creationId="{493481A1-41E7-64B7-FBD0-43CD5C769DD4}"/>
          </ac:inkMkLst>
        </pc:inkChg>
        <pc:inkChg chg="add del">
          <ac:chgData name="Schallner Christian" userId="3dc005c6-cff8-44b1-855b-1b1edd4398d0" providerId="ADAL" clId="{D9C02D20-5ADE-4BE7-9DDC-FC391E2CF374}" dt="2024-02-02T10:08:35.834" v="54" actId="9405"/>
          <ac:inkMkLst>
            <pc:docMk/>
            <pc:sldMk cId="1979657839" sldId="256"/>
            <ac:inkMk id="9" creationId="{B0874547-212A-7D2B-A2C5-24E4D756E48E}"/>
          </ac:inkMkLst>
        </pc:inkChg>
        <pc:inkChg chg="add">
          <ac:chgData name="Schallner Christian" userId="3dc005c6-cff8-44b1-855b-1b1edd4398d0" providerId="ADAL" clId="{D9C02D20-5ADE-4BE7-9DDC-FC391E2CF374}" dt="2024-02-02T10:08:40.631" v="55" actId="9405"/>
          <ac:inkMkLst>
            <pc:docMk/>
            <pc:sldMk cId="1979657839" sldId="256"/>
            <ac:inkMk id="10" creationId="{68A8A58A-D140-0BB1-0C98-2833617B2F14}"/>
          </ac:inkMkLst>
        </pc:inkChg>
        <pc:inkChg chg="add del">
          <ac:chgData name="Schallner Christian" userId="3dc005c6-cff8-44b1-855b-1b1edd4398d0" providerId="ADAL" clId="{D9C02D20-5ADE-4BE7-9DDC-FC391E2CF374}" dt="2024-02-02T10:08:47.293" v="57" actId="9405"/>
          <ac:inkMkLst>
            <pc:docMk/>
            <pc:sldMk cId="1979657839" sldId="256"/>
            <ac:inkMk id="11" creationId="{5B8D6C3F-77CB-24CF-07A5-9285D9A3A9D8}"/>
          </ac:inkMkLst>
        </pc:inkChg>
      </pc:sldChg>
      <pc:sldChg chg="del">
        <pc:chgData name="Schallner Christian" userId="3dc005c6-cff8-44b1-855b-1b1edd4398d0" providerId="ADAL" clId="{D9C02D20-5ADE-4BE7-9DDC-FC391E2CF374}" dt="2024-02-02T15:08:20.089" v="65" actId="2696"/>
        <pc:sldMkLst>
          <pc:docMk/>
          <pc:sldMk cId="1938947838" sldId="257"/>
        </pc:sldMkLst>
      </pc:sldChg>
      <pc:sldChg chg="addSp delSp modSp mod modTransition">
        <pc:chgData name="Schallner Christian" userId="3dc005c6-cff8-44b1-855b-1b1edd4398d0" providerId="ADAL" clId="{D9C02D20-5ADE-4BE7-9DDC-FC391E2CF374}" dt="2024-02-02T15:13:50.209" v="333"/>
        <pc:sldMkLst>
          <pc:docMk/>
          <pc:sldMk cId="1254550520" sldId="258"/>
        </pc:sldMkLst>
        <pc:spChg chg="add del">
          <ac:chgData name="Schallner Christian" userId="3dc005c6-cff8-44b1-855b-1b1edd4398d0" providerId="ADAL" clId="{D9C02D20-5ADE-4BE7-9DDC-FC391E2CF374}" dt="2024-02-02T15:07:44.372" v="64" actId="21"/>
          <ac:spMkLst>
            <pc:docMk/>
            <pc:sldMk cId="1254550520" sldId="258"/>
            <ac:spMk id="2" creationId="{A8DCC1FC-C27A-587D-60F1-0481A1BD1A5D}"/>
          </ac:spMkLst>
        </pc:spChg>
        <pc:spChg chg="add del">
          <ac:chgData name="Schallner Christian" userId="3dc005c6-cff8-44b1-855b-1b1edd4398d0" providerId="ADAL" clId="{D9C02D20-5ADE-4BE7-9DDC-FC391E2CF374}" dt="2024-02-02T15:07:44.372" v="64" actId="21"/>
          <ac:spMkLst>
            <pc:docMk/>
            <pc:sldMk cId="1254550520" sldId="258"/>
            <ac:spMk id="3" creationId="{0D787E6E-EB23-23E3-6471-1B516FFFB91D}"/>
          </ac:spMkLst>
        </pc:spChg>
        <pc:spChg chg="add del mod">
          <ac:chgData name="Schallner Christian" userId="3dc005c6-cff8-44b1-855b-1b1edd4398d0" providerId="ADAL" clId="{D9C02D20-5ADE-4BE7-9DDC-FC391E2CF374}" dt="2024-02-02T15:07:44.372" v="64" actId="21"/>
          <ac:spMkLst>
            <pc:docMk/>
            <pc:sldMk cId="1254550520" sldId="258"/>
            <ac:spMk id="6" creationId="{361BCD85-5056-6F60-8C70-37667CDC2C10}"/>
          </ac:spMkLst>
        </pc:spChg>
        <pc:spChg chg="add del mod">
          <ac:chgData name="Schallner Christian" userId="3dc005c6-cff8-44b1-855b-1b1edd4398d0" providerId="ADAL" clId="{D9C02D20-5ADE-4BE7-9DDC-FC391E2CF374}" dt="2024-02-02T15:07:44.372" v="64" actId="21"/>
          <ac:spMkLst>
            <pc:docMk/>
            <pc:sldMk cId="1254550520" sldId="258"/>
            <ac:spMk id="10" creationId="{91D8AF13-F142-1529-6ED8-BF403754C90E}"/>
          </ac:spMkLst>
        </pc:spChg>
        <pc:spChg chg="add mod">
          <ac:chgData name="Schallner Christian" userId="3dc005c6-cff8-44b1-855b-1b1edd4398d0" providerId="ADAL" clId="{D9C02D20-5ADE-4BE7-9DDC-FC391E2CF374}" dt="2024-02-02T15:09:21.694" v="109" actId="207"/>
          <ac:spMkLst>
            <pc:docMk/>
            <pc:sldMk cId="1254550520" sldId="258"/>
            <ac:spMk id="15" creationId="{8D64B055-3CA7-D932-08A8-1D4451C172F6}"/>
          </ac:spMkLst>
        </pc:spChg>
        <pc:picChg chg="add mod">
          <ac:chgData name="Schallner Christian" userId="3dc005c6-cff8-44b1-855b-1b1edd4398d0" providerId="ADAL" clId="{D9C02D20-5ADE-4BE7-9DDC-FC391E2CF374}" dt="2024-02-02T10:01:16.028" v="19" actId="1076"/>
          <ac:picMkLst>
            <pc:docMk/>
            <pc:sldMk cId="1254550520" sldId="258"/>
            <ac:picMk id="5" creationId="{82BEC90A-E88A-46E1-B784-26CA23124DBD}"/>
          </ac:picMkLst>
        </pc:picChg>
        <pc:picChg chg="add mod">
          <ac:chgData name="Schallner Christian" userId="3dc005c6-cff8-44b1-855b-1b1edd4398d0" providerId="ADAL" clId="{D9C02D20-5ADE-4BE7-9DDC-FC391E2CF374}" dt="2024-02-02T10:01:06.437" v="16" actId="688"/>
          <ac:picMkLst>
            <pc:docMk/>
            <pc:sldMk cId="1254550520" sldId="258"/>
            <ac:picMk id="7" creationId="{857C0AE3-3395-D5E2-1EC0-EA9075909A86}"/>
          </ac:picMkLst>
        </pc:picChg>
        <pc:picChg chg="add mod">
          <ac:chgData name="Schallner Christian" userId="3dc005c6-cff8-44b1-855b-1b1edd4398d0" providerId="ADAL" clId="{D9C02D20-5ADE-4BE7-9DDC-FC391E2CF374}" dt="2024-02-02T10:01:13.272" v="18" actId="1076"/>
          <ac:picMkLst>
            <pc:docMk/>
            <pc:sldMk cId="1254550520" sldId="258"/>
            <ac:picMk id="9" creationId="{1E83D565-98B3-E01C-4B92-790A55370B27}"/>
          </ac:picMkLst>
        </pc:picChg>
        <pc:picChg chg="add mod">
          <ac:chgData name="Schallner Christian" userId="3dc005c6-cff8-44b1-855b-1b1edd4398d0" providerId="ADAL" clId="{D9C02D20-5ADE-4BE7-9DDC-FC391E2CF374}" dt="2024-02-02T10:02:10.342" v="26" actId="1076"/>
          <ac:picMkLst>
            <pc:docMk/>
            <pc:sldMk cId="1254550520" sldId="258"/>
            <ac:picMk id="11" creationId="{2DCCE812-C180-CD2D-C1A2-3A1DB49C5E96}"/>
          </ac:picMkLst>
        </pc:picChg>
        <pc:picChg chg="add mod">
          <ac:chgData name="Schallner Christian" userId="3dc005c6-cff8-44b1-855b-1b1edd4398d0" providerId="ADAL" clId="{D9C02D20-5ADE-4BE7-9DDC-FC391E2CF374}" dt="2024-02-02T10:02:20.790" v="28" actId="1076"/>
          <ac:picMkLst>
            <pc:docMk/>
            <pc:sldMk cId="1254550520" sldId="258"/>
            <ac:picMk id="12" creationId="{251C194E-D771-1926-3498-82290DC063DD}"/>
          </ac:picMkLst>
        </pc:picChg>
        <pc:picChg chg="add mod">
          <ac:chgData name="Schallner Christian" userId="3dc005c6-cff8-44b1-855b-1b1edd4398d0" providerId="ADAL" clId="{D9C02D20-5ADE-4BE7-9DDC-FC391E2CF374}" dt="2024-02-02T10:02:34.237" v="31" actId="1076"/>
          <ac:picMkLst>
            <pc:docMk/>
            <pc:sldMk cId="1254550520" sldId="258"/>
            <ac:picMk id="13" creationId="{9BA271A8-88DD-58D9-410D-A9DA3F226E10}"/>
          </ac:picMkLst>
        </pc:picChg>
        <pc:picChg chg="add mod">
          <ac:chgData name="Schallner Christian" userId="3dc005c6-cff8-44b1-855b-1b1edd4398d0" providerId="ADAL" clId="{D9C02D20-5ADE-4BE7-9DDC-FC391E2CF374}" dt="2024-02-02T10:02:52.459" v="36" actId="688"/>
          <ac:picMkLst>
            <pc:docMk/>
            <pc:sldMk cId="1254550520" sldId="258"/>
            <ac:picMk id="14" creationId="{48683701-5368-454E-D9F7-74B51EC22309}"/>
          </ac:picMkLst>
        </pc:picChg>
      </pc:sldChg>
      <pc:sldChg chg="addSp delSp modSp mod modTransition">
        <pc:chgData name="Schallner Christian" userId="3dc005c6-cff8-44b1-855b-1b1edd4398d0" providerId="ADAL" clId="{D9C02D20-5ADE-4BE7-9DDC-FC391E2CF374}" dt="2024-02-02T15:07:44.045" v="63"/>
        <pc:sldMkLst>
          <pc:docMk/>
          <pc:sldMk cId="2018173338" sldId="259"/>
        </pc:sldMkLst>
        <pc:spChg chg="mod">
          <ac:chgData name="Schallner Christian" userId="3dc005c6-cff8-44b1-855b-1b1edd4398d0" providerId="ADAL" clId="{D9C02D20-5ADE-4BE7-9DDC-FC391E2CF374}" dt="2024-02-02T10:04:15.606" v="43" actId="20577"/>
          <ac:spMkLst>
            <pc:docMk/>
            <pc:sldMk cId="2018173338" sldId="259"/>
            <ac:spMk id="6" creationId="{6C54AC40-B012-53A7-EA0A-289CC01DE95A}"/>
          </ac:spMkLst>
        </pc:spChg>
        <pc:spChg chg="del">
          <ac:chgData name="Schallner Christian" userId="3dc005c6-cff8-44b1-855b-1b1edd4398d0" providerId="ADAL" clId="{D9C02D20-5ADE-4BE7-9DDC-FC391E2CF374}" dt="2024-02-02T15:06:01.674" v="58" actId="478"/>
          <ac:spMkLst>
            <pc:docMk/>
            <pc:sldMk cId="2018173338" sldId="259"/>
            <ac:spMk id="7" creationId="{9A39A5C3-195F-09EF-2B7D-53E6225917EC}"/>
          </ac:spMkLst>
        </pc:spChg>
        <pc:spChg chg="del">
          <ac:chgData name="Schallner Christian" userId="3dc005c6-cff8-44b1-855b-1b1edd4398d0" providerId="ADAL" clId="{D9C02D20-5ADE-4BE7-9DDC-FC391E2CF374}" dt="2024-02-02T15:06:01.674" v="58" actId="478"/>
          <ac:spMkLst>
            <pc:docMk/>
            <pc:sldMk cId="2018173338" sldId="259"/>
            <ac:spMk id="8" creationId="{C6CDE0C6-E0B3-3FC9-A0DB-96F3D069CD1C}"/>
          </ac:spMkLst>
        </pc:spChg>
        <pc:spChg chg="add mod">
          <ac:chgData name="Schallner Christian" userId="3dc005c6-cff8-44b1-855b-1b1edd4398d0" providerId="ADAL" clId="{D9C02D20-5ADE-4BE7-9DDC-FC391E2CF374}" dt="2024-02-02T15:06:14.013" v="60" actId="1076"/>
          <ac:spMkLst>
            <pc:docMk/>
            <pc:sldMk cId="2018173338" sldId="259"/>
            <ac:spMk id="10" creationId="{545A5306-BB0A-11CD-BE24-318E4A676D31}"/>
          </ac:spMkLst>
        </pc:spChg>
        <pc:spChg chg="add mod">
          <ac:chgData name="Schallner Christian" userId="3dc005c6-cff8-44b1-855b-1b1edd4398d0" providerId="ADAL" clId="{D9C02D20-5ADE-4BE7-9DDC-FC391E2CF374}" dt="2024-02-02T15:06:14.013" v="60" actId="1076"/>
          <ac:spMkLst>
            <pc:docMk/>
            <pc:sldMk cId="2018173338" sldId="259"/>
            <ac:spMk id="11" creationId="{8AB2B6D0-D828-1DEB-B0C1-74465F1C8F9E}"/>
          </ac:spMkLst>
        </pc:spChg>
        <pc:spChg chg="add mod">
          <ac:chgData name="Schallner Christian" userId="3dc005c6-cff8-44b1-855b-1b1edd4398d0" providerId="ADAL" clId="{D9C02D20-5ADE-4BE7-9DDC-FC391E2CF374}" dt="2024-02-02T15:07:44.045" v="63"/>
          <ac:spMkLst>
            <pc:docMk/>
            <pc:sldMk cId="2018173338" sldId="259"/>
            <ac:spMk id="14" creationId="{A8DCC1FC-C27A-587D-60F1-0481A1BD1A5D}"/>
          </ac:spMkLst>
        </pc:spChg>
        <pc:spChg chg="add mod">
          <ac:chgData name="Schallner Christian" userId="3dc005c6-cff8-44b1-855b-1b1edd4398d0" providerId="ADAL" clId="{D9C02D20-5ADE-4BE7-9DDC-FC391E2CF374}" dt="2024-02-02T15:07:44.045" v="63"/>
          <ac:spMkLst>
            <pc:docMk/>
            <pc:sldMk cId="2018173338" sldId="259"/>
            <ac:spMk id="15" creationId="{0D787E6E-EB23-23E3-6471-1B516FFFB91D}"/>
          </ac:spMkLst>
        </pc:spChg>
        <pc:inkChg chg="add mod">
          <ac:chgData name="Schallner Christian" userId="3dc005c6-cff8-44b1-855b-1b1edd4398d0" providerId="ADAL" clId="{D9C02D20-5ADE-4BE7-9DDC-FC391E2CF374}" dt="2024-02-02T15:06:14.013" v="60" actId="1076"/>
          <ac:inkMkLst>
            <pc:docMk/>
            <pc:sldMk cId="2018173338" sldId="259"/>
            <ac:inkMk id="12" creationId="{9EEE92D4-C2DD-5273-1E53-2574BEBABE43}"/>
          </ac:inkMkLst>
        </pc:inkChg>
        <pc:inkChg chg="add mod">
          <ac:chgData name="Schallner Christian" userId="3dc005c6-cff8-44b1-855b-1b1edd4398d0" providerId="ADAL" clId="{D9C02D20-5ADE-4BE7-9DDC-FC391E2CF374}" dt="2024-02-02T15:06:14.013" v="60" actId="1076"/>
          <ac:inkMkLst>
            <pc:docMk/>
            <pc:sldMk cId="2018173338" sldId="259"/>
            <ac:inkMk id="13" creationId="{5A7926F6-F0C6-F1D2-8280-039BF05C2DE0}"/>
          </ac:inkMkLst>
        </pc:inkChg>
      </pc:sldChg>
      <pc:sldChg chg="delSp modSp new mod modTransition setBg">
        <pc:chgData name="Schallner Christian" userId="3dc005c6-cff8-44b1-855b-1b1edd4398d0" providerId="ADAL" clId="{D9C02D20-5ADE-4BE7-9DDC-FC391E2CF374}" dt="2024-02-02T15:13:50.209" v="333"/>
        <pc:sldMkLst>
          <pc:docMk/>
          <pc:sldMk cId="1877657175" sldId="260"/>
        </pc:sldMkLst>
        <pc:spChg chg="del">
          <ac:chgData name="Schallner Christian" userId="3dc005c6-cff8-44b1-855b-1b1edd4398d0" providerId="ADAL" clId="{D9C02D20-5ADE-4BE7-9DDC-FC391E2CF374}" dt="2024-02-02T15:09:32.429" v="110" actId="478"/>
          <ac:spMkLst>
            <pc:docMk/>
            <pc:sldMk cId="1877657175" sldId="260"/>
            <ac:spMk id="2" creationId="{58EA07EA-962B-12F3-54CD-69B9988C039E}"/>
          </ac:spMkLst>
        </pc:spChg>
        <pc:spChg chg="mod">
          <ac:chgData name="Schallner Christian" userId="3dc005c6-cff8-44b1-855b-1b1edd4398d0" providerId="ADAL" clId="{D9C02D20-5ADE-4BE7-9DDC-FC391E2CF374}" dt="2024-02-02T15:10:27.633" v="142" actId="207"/>
          <ac:spMkLst>
            <pc:docMk/>
            <pc:sldMk cId="1877657175" sldId="260"/>
            <ac:spMk id="3" creationId="{70143121-8438-3F3E-9F3B-595875DAF5B3}"/>
          </ac:spMkLst>
        </pc:spChg>
        <pc:spChg chg="mod">
          <ac:chgData name="Schallner Christian" userId="3dc005c6-cff8-44b1-855b-1b1edd4398d0" providerId="ADAL" clId="{D9C02D20-5ADE-4BE7-9DDC-FC391E2CF374}" dt="2024-02-02T15:11:40.465" v="209" actId="207"/>
          <ac:spMkLst>
            <pc:docMk/>
            <pc:sldMk cId="1877657175" sldId="260"/>
            <ac:spMk id="4" creationId="{D7509866-0688-562D-E99A-155E8E2697AA}"/>
          </ac:spMkLst>
        </pc:spChg>
        <pc:spChg chg="mod">
          <ac:chgData name="Schallner Christian" userId="3dc005c6-cff8-44b1-855b-1b1edd4398d0" providerId="ADAL" clId="{D9C02D20-5ADE-4BE7-9DDC-FC391E2CF374}" dt="2024-02-02T15:10:25.436" v="141" actId="207"/>
          <ac:spMkLst>
            <pc:docMk/>
            <pc:sldMk cId="1877657175" sldId="260"/>
            <ac:spMk id="5" creationId="{A8AD738E-7D28-04BB-808B-B93F6AF6B7DB}"/>
          </ac:spMkLst>
        </pc:spChg>
        <pc:spChg chg="mod">
          <ac:chgData name="Schallner Christian" userId="3dc005c6-cff8-44b1-855b-1b1edd4398d0" providerId="ADAL" clId="{D9C02D20-5ADE-4BE7-9DDC-FC391E2CF374}" dt="2024-02-02T15:12:32.111" v="327" actId="20577"/>
          <ac:spMkLst>
            <pc:docMk/>
            <pc:sldMk cId="1877657175" sldId="260"/>
            <ac:spMk id="6" creationId="{B3624FAD-1043-BA89-860F-01E025D1499C}"/>
          </ac:spMkLst>
        </pc:spChg>
      </pc:sldChg>
      <pc:sldChg chg="addSp delSp modSp add mod modTransition modClrScheme chgLayout">
        <pc:chgData name="Schallner Christian" userId="3dc005c6-cff8-44b1-855b-1b1edd4398d0" providerId="ADAL" clId="{D9C02D20-5ADE-4BE7-9DDC-FC391E2CF374}" dt="2024-02-02T15:17:09.822" v="593" actId="27636"/>
        <pc:sldMkLst>
          <pc:docMk/>
          <pc:sldMk cId="3907999171" sldId="261"/>
        </pc:sldMkLst>
        <pc:spChg chg="add del mod ord">
          <ac:chgData name="Schallner Christian" userId="3dc005c6-cff8-44b1-855b-1b1edd4398d0" providerId="ADAL" clId="{D9C02D20-5ADE-4BE7-9DDC-FC391E2CF374}" dt="2024-02-02T15:14:37.478" v="335" actId="700"/>
          <ac:spMkLst>
            <pc:docMk/>
            <pc:sldMk cId="3907999171" sldId="261"/>
            <ac:spMk id="2" creationId="{749C3C28-0CE2-4580-7C58-D67CEBEDDB45}"/>
          </ac:spMkLst>
        </pc:spChg>
        <pc:spChg chg="mod ord">
          <ac:chgData name="Schallner Christian" userId="3dc005c6-cff8-44b1-855b-1b1edd4398d0" providerId="ADAL" clId="{D9C02D20-5ADE-4BE7-9DDC-FC391E2CF374}" dt="2024-02-02T15:17:09.822" v="593" actId="27636"/>
          <ac:spMkLst>
            <pc:docMk/>
            <pc:sldMk cId="3907999171" sldId="261"/>
            <ac:spMk id="3" creationId="{70143121-8438-3F3E-9F3B-595875DAF5B3}"/>
          </ac:spMkLst>
        </pc:spChg>
        <pc:spChg chg="del mod ord">
          <ac:chgData name="Schallner Christian" userId="3dc005c6-cff8-44b1-855b-1b1edd4398d0" providerId="ADAL" clId="{D9C02D20-5ADE-4BE7-9DDC-FC391E2CF374}" dt="2024-02-02T15:14:48.771" v="337" actId="478"/>
          <ac:spMkLst>
            <pc:docMk/>
            <pc:sldMk cId="3907999171" sldId="261"/>
            <ac:spMk id="4" creationId="{D7509866-0688-562D-E99A-155E8E2697AA}"/>
          </ac:spMkLst>
        </pc:spChg>
        <pc:spChg chg="del mod ord">
          <ac:chgData name="Schallner Christian" userId="3dc005c6-cff8-44b1-855b-1b1edd4398d0" providerId="ADAL" clId="{D9C02D20-5ADE-4BE7-9DDC-FC391E2CF374}" dt="2024-02-02T15:14:48.771" v="337" actId="478"/>
          <ac:spMkLst>
            <pc:docMk/>
            <pc:sldMk cId="3907999171" sldId="261"/>
            <ac:spMk id="5" creationId="{A8AD738E-7D28-04BB-808B-B93F6AF6B7DB}"/>
          </ac:spMkLst>
        </pc:spChg>
        <pc:spChg chg="del mod ord">
          <ac:chgData name="Schallner Christian" userId="3dc005c6-cff8-44b1-855b-1b1edd4398d0" providerId="ADAL" clId="{D9C02D20-5ADE-4BE7-9DDC-FC391E2CF374}" dt="2024-02-02T15:14:48.771" v="337" actId="478"/>
          <ac:spMkLst>
            <pc:docMk/>
            <pc:sldMk cId="3907999171" sldId="261"/>
            <ac:spMk id="6" creationId="{B3624FAD-1043-BA89-860F-01E025D1499C}"/>
          </ac:spMkLst>
        </pc:spChg>
        <pc:spChg chg="add mod ord">
          <ac:chgData name="Schallner Christian" userId="3dc005c6-cff8-44b1-855b-1b1edd4398d0" providerId="ADAL" clId="{D9C02D20-5ADE-4BE7-9DDC-FC391E2CF374}" dt="2024-02-02T15:15:34.619" v="380" actId="207"/>
          <ac:spMkLst>
            <pc:docMk/>
            <pc:sldMk cId="3907999171" sldId="261"/>
            <ac:spMk id="7" creationId="{72E14095-81AA-1F9C-BE6A-D197101C72DA}"/>
          </ac:spMkLst>
        </pc:spChg>
        <pc:spChg chg="add del mod">
          <ac:chgData name="Schallner Christian" userId="3dc005c6-cff8-44b1-855b-1b1edd4398d0" providerId="ADAL" clId="{D9C02D20-5ADE-4BE7-9DDC-FC391E2CF374}" dt="2024-02-02T15:15:12.364" v="347" actId="478"/>
          <ac:spMkLst>
            <pc:docMk/>
            <pc:sldMk cId="3907999171" sldId="261"/>
            <ac:spMk id="8" creationId="{FDE6769D-7018-E43B-AC8A-64B38BFC3BF8}"/>
          </ac:spMkLst>
        </pc:spChg>
        <pc:spChg chg="add del mod">
          <ac:chgData name="Schallner Christian" userId="3dc005c6-cff8-44b1-855b-1b1edd4398d0" providerId="ADAL" clId="{D9C02D20-5ADE-4BE7-9DDC-FC391E2CF374}" dt="2024-02-02T15:15:12.364" v="347" actId="478"/>
          <ac:spMkLst>
            <pc:docMk/>
            <pc:sldMk cId="3907999171" sldId="261"/>
            <ac:spMk id="9" creationId="{BEC2C965-424B-1A40-9DE1-E19FA454F961}"/>
          </ac:spMkLst>
        </pc:spChg>
        <pc:spChg chg="add del mod">
          <ac:chgData name="Schallner Christian" userId="3dc005c6-cff8-44b1-855b-1b1edd4398d0" providerId="ADAL" clId="{D9C02D20-5ADE-4BE7-9DDC-FC391E2CF374}" dt="2024-02-02T15:15:12.364" v="347" actId="478"/>
          <ac:spMkLst>
            <pc:docMk/>
            <pc:sldMk cId="3907999171" sldId="261"/>
            <ac:spMk id="10" creationId="{DE9654DA-6F42-DF75-DF71-F2E7C5B634DF}"/>
          </ac:spMkLst>
        </pc:spChg>
        <pc:spChg chg="add del mod">
          <ac:chgData name="Schallner Christian" userId="3dc005c6-cff8-44b1-855b-1b1edd4398d0" providerId="ADAL" clId="{D9C02D20-5ADE-4BE7-9DDC-FC391E2CF374}" dt="2024-02-02T15:15:12.364" v="347" actId="478"/>
          <ac:spMkLst>
            <pc:docMk/>
            <pc:sldMk cId="3907999171" sldId="261"/>
            <ac:spMk id="11" creationId="{7FA436C3-5549-CD22-ECFF-4946D0D6C623}"/>
          </ac:spMkLst>
        </pc:spChg>
      </pc:sldChg>
      <pc:sldChg chg="new del">
        <pc:chgData name="Schallner Christian" userId="3dc005c6-cff8-44b1-855b-1b1edd4398d0" providerId="ADAL" clId="{D9C02D20-5ADE-4BE7-9DDC-FC391E2CF374}" dt="2024-02-02T15:12:48.588" v="329" actId="2696"/>
        <pc:sldMkLst>
          <pc:docMk/>
          <pc:sldMk cId="4209526785" sldId="261"/>
        </pc:sldMkLst>
      </pc:sldChg>
    </pc:docChg>
  </pc:docChgLst>
  <pc:docChgLst>
    <pc:chgData name="Gastbenutzer" userId="S::urn:spo:anon#dc1ff3d3e573038a12911f0b311a4c2410cacb5727d63b73a388d70302097077::" providerId="AD" clId="Web-{3C954132-65CA-4A0A-89CD-7EBB07ED8059}"/>
    <pc:docChg chg="modSld">
      <pc:chgData name="Gastbenutzer" userId="S::urn:spo:anon#dc1ff3d3e573038a12911f0b311a4c2410cacb5727d63b73a388d70302097077::" providerId="AD" clId="Web-{3C954132-65CA-4A0A-89CD-7EBB07ED8059}" dt="2024-02-02T10:02:27.896" v="0" actId="1076"/>
      <pc:docMkLst>
        <pc:docMk/>
      </pc:docMkLst>
      <pc:sldChg chg="modSp">
        <pc:chgData name="Gastbenutzer" userId="S::urn:spo:anon#dc1ff3d3e573038a12911f0b311a4c2410cacb5727d63b73a388d70302097077::" providerId="AD" clId="Web-{3C954132-65CA-4A0A-89CD-7EBB07ED8059}" dt="2024-02-02T10:02:27.896" v="0" actId="1076"/>
        <pc:sldMkLst>
          <pc:docMk/>
          <pc:sldMk cId="1254550520" sldId="258"/>
        </pc:sldMkLst>
        <pc:picChg chg="mod">
          <ac:chgData name="Gastbenutzer" userId="S::urn:spo:anon#dc1ff3d3e573038a12911f0b311a4c2410cacb5727d63b73a388d70302097077::" providerId="AD" clId="Web-{3C954132-65CA-4A0A-89CD-7EBB07ED8059}" dt="2024-02-02T10:02:27.896" v="0" actId="1076"/>
          <ac:picMkLst>
            <pc:docMk/>
            <pc:sldMk cId="1254550520" sldId="258"/>
            <ac:picMk id="13" creationId="{9BA271A8-88DD-58D9-410D-A9DA3F226E10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0:07:16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1192,'0'0'680,"0"14"-448,0-7-104,0 8 56,0-1-72,0 0-112,0 0 0,8-6-392,-8-1-448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0:08:4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2360,'0'0'0,"169"150"-320,-56-57-696,24 6 624,32 8 136,24 7 192,65 8 16,7-16 24,-7-6-104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09:04:35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6737,'0'0'1392,"11"169"-1464,20-56-328,33 28-2681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5:06:08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1192,'0'0'680,"0"14"-448,0-7-104,0 8 56,0-1-72,0 0-112,0 0 0,8-6-392,-8-1-448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5:06:08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2360,'0'0'0,"169"150"-320,-56-57-696,24 6 624,32 8 136,24 7 192,65 8 16,7-16 24,-7-6-104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09:04:06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6737,'0'0'1392,"11"169"-1464,20-56-328,33 28-2681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09:04:26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5457,'0'0'6881,"0"19"-7089,0 0-1504,0 0-2177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11358B-BF71-4DA2-4FBD-5B192A046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DB45B14-2D58-A58B-95BB-2BDDA30C5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B57AF2-14F9-B1E2-01D5-88BBC652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CD41-CD40-4208-9565-A1729041595F}" type="datetimeFigureOut">
              <a:rPr lang="de-AT" smtClean="0"/>
              <a:t>02.02.2024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3A0BD7-72A8-7FEB-C9BF-F9C1719C5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E92378-57A2-F8EB-6CF2-C0C672575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BABA-AC35-4F28-B88F-38D2474242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215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67BE45-9380-1421-CE9D-80C222F72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E419C8-F65B-F6A7-F15C-D9F7F5D22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3621D2-E519-0349-F703-D429A362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CD41-CD40-4208-9565-A1729041595F}" type="datetimeFigureOut">
              <a:rPr lang="de-AT" smtClean="0"/>
              <a:t>02.02.2024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F06103-ECD1-47E8-FFEC-7B621DDBE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EEBA14-EAD6-015F-D2F8-A5ADB93B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BABA-AC35-4F28-B88F-38D2474242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8918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DE50907-7BD5-09F4-F55B-6CBFF19BB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76E113-755D-47DB-7AB4-0B99AD486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7F2EFA-E16E-94AA-C671-E6A2CAD6D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CD41-CD40-4208-9565-A1729041595F}" type="datetimeFigureOut">
              <a:rPr lang="de-AT" smtClean="0"/>
              <a:t>02.02.2024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4E6832-D69F-D97C-70AE-7B8EB01C8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950CCB-AB6D-DE5E-7701-AC2DA585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BABA-AC35-4F28-B88F-38D2474242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9280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2B01CA-461C-CC7B-B7CD-9D742A9B6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E57BAD-554C-F78C-0C96-D75AFB0E9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6C8871-2E8D-3925-22C6-4B7E015AE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CD41-CD40-4208-9565-A1729041595F}" type="datetimeFigureOut">
              <a:rPr lang="de-AT" smtClean="0"/>
              <a:t>02.02.2024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C4D630-7D30-04B9-E0F6-F651BF36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0F08AC-0A1B-C542-08B4-A8C89D5D0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BABA-AC35-4F28-B88F-38D2474242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850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3FAD9A-9D0B-CE5F-CAD0-8FD867C6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C63729-9716-C6B0-F77D-DA79CCAC1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3E06F1-69A6-DC4E-C0F6-224B12EAB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CD41-CD40-4208-9565-A1729041595F}" type="datetimeFigureOut">
              <a:rPr lang="de-AT" smtClean="0"/>
              <a:t>02.02.2024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526DDE-678C-E993-0D69-80A73EFE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E0AB0-ECB9-4A3B-11AD-CBE9B3ED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BABA-AC35-4F28-B88F-38D2474242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7563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540AE-87F5-CC98-FE1C-77A162F4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26E98B-A399-5124-428E-79921EC2C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E45E963-2779-1D1E-DE16-3982C0FF4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7BB213-5D48-8E72-2B67-ED98FACAD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CD41-CD40-4208-9565-A1729041595F}" type="datetimeFigureOut">
              <a:rPr lang="de-AT" smtClean="0"/>
              <a:t>02.02.2024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237C09-602A-5860-5D31-0499751FC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9E486C-7C86-D08E-9CA0-7A4F9E552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BABA-AC35-4F28-B88F-38D2474242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07266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C2A9E0-47E0-E717-628D-7146F08E8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26BB28-40C1-A041-9A1C-EC3107180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A6F855-533B-5849-E280-A547A6502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29D0596-383B-3C9B-7CF9-00132347EA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D398D37-D9FF-9270-4839-711A67D3E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0E9C83D-D2CD-7BA0-E2D2-25185E34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CD41-CD40-4208-9565-A1729041595F}" type="datetimeFigureOut">
              <a:rPr lang="de-AT" smtClean="0"/>
              <a:t>02.02.2024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BEEC21B-407C-6AF8-CE94-82F18B83C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A5F7B34-7F8D-5CB2-16C8-DE05D519A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BABA-AC35-4F28-B88F-38D2474242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083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C0CFE5-6504-6151-794D-59CF70CFC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8C1D77-2C36-46AB-A7E3-01C830A89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CD41-CD40-4208-9565-A1729041595F}" type="datetimeFigureOut">
              <a:rPr lang="de-AT" smtClean="0"/>
              <a:t>02.02.2024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DE56EF-82E9-9A64-3F50-BB54200F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705113-0AFC-0EFE-7DD0-8D84CB6E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BABA-AC35-4F28-B88F-38D2474242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516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4CEF1BD-6DE9-B631-DF20-427ED69E6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CD41-CD40-4208-9565-A1729041595F}" type="datetimeFigureOut">
              <a:rPr lang="de-AT" smtClean="0"/>
              <a:t>02.02.2024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380DE9E-C31A-F58C-34F7-5255B2169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EC86A3C-D135-0DF9-F1E1-D8CDE0D15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BABA-AC35-4F28-B88F-38D2474242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009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663C28-2EB6-EC2B-B941-148101A6E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29AECB-E186-641B-17BA-36AE54AA9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B08E1B-A451-53F8-29BF-9CCFBA2DF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018480-14E9-67FF-1E2F-0F38AF622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CD41-CD40-4208-9565-A1729041595F}" type="datetimeFigureOut">
              <a:rPr lang="de-AT" smtClean="0"/>
              <a:t>02.02.2024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5C6313-8016-1D8C-4168-3F26398F7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9A66B8-4D52-3EAD-6104-7A3C0EC4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BABA-AC35-4F28-B88F-38D2474242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8510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D6CBFF-2BB5-5733-DA3F-477D8AC2E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9234878-B784-D4C5-2661-444B6068E8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37109C-65B9-01FD-2E44-D8DF08537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18802F-179E-1AD7-BAD5-172958115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CD41-CD40-4208-9565-A1729041595F}" type="datetimeFigureOut">
              <a:rPr lang="de-AT" smtClean="0"/>
              <a:t>02.02.2024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AA6640-4638-0D77-0D59-CB789C2D9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D9B88B-08C5-316A-9956-C8FD07FD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BABA-AC35-4F28-B88F-38D2474242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779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CD08A7F-000E-7274-2C61-BA9C1BDB1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73D772-DAAE-AC09-6992-F68CF854E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79F022-73DE-F03B-E315-F8E70DBEC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0CD41-CD40-4208-9565-A1729041595F}" type="datetimeFigureOut">
              <a:rPr lang="de-AT" smtClean="0"/>
              <a:t>02.02.2024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B17468-8D1C-7D53-6468-BBEC0B465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FBDADF-DCC0-D8CC-EC75-B6C6BEADF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2BABA-AC35-4F28-B88F-38D2474242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7603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7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4.xml"/><Relationship Id="rId5" Type="http://schemas.openxmlformats.org/officeDocument/2006/relationships/image" Target="../media/image1.jpeg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6.xml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1.svg"/><Relationship Id="rId5" Type="http://schemas.openxmlformats.org/officeDocument/2006/relationships/customXml" Target="../ink/ink7.xml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DCC1FC-C27A-587D-60F1-0481A1BD1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79601"/>
            <a:ext cx="9144000" cy="2387600"/>
          </a:xfrm>
          <a:noFill/>
        </p:spPr>
        <p:txBody>
          <a:bodyPr>
            <a:normAutofit fontScale="90000"/>
          </a:bodyPr>
          <a:lstStyle/>
          <a:p>
            <a:r>
              <a:rPr lang="de-AT" sz="16000" b="1">
                <a:blipFill>
                  <a:blip r:embed="rId2"/>
                  <a:stretch>
                    <a:fillRect/>
                  </a:stretch>
                </a:blipFill>
                <a:latin typeface="Arial" panose="020B0604020202020204" pitchFamily="34" charset="0"/>
                <a:cs typeface="Arial" panose="020B0604020202020204" pitchFamily="34" charset="0"/>
              </a:rPr>
              <a:t>STORELY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D787E6E-EB23-23E3-6471-1B516FFFB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9257"/>
            <a:ext cx="9144000" cy="1655762"/>
          </a:xfrm>
        </p:spPr>
        <p:txBody>
          <a:bodyPr/>
          <a:lstStyle/>
          <a:p>
            <a:r>
              <a:rPr lang="de-AT">
                <a:solidFill>
                  <a:schemeClr val="bg2">
                    <a:lumMod val="50000"/>
                  </a:schemeClr>
                </a:solidFill>
              </a:rPr>
              <a:t>By </a:t>
            </a:r>
            <a:r>
              <a:rPr lang="de-AT" err="1">
                <a:solidFill>
                  <a:schemeClr val="bg2">
                    <a:lumMod val="50000"/>
                  </a:schemeClr>
                </a:solidFill>
              </a:rPr>
              <a:t>Simon&amp;Christian</a:t>
            </a:r>
            <a:endParaRPr lang="de-AT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D9E40F4B-9717-DA4F-B352-E53E3AE97D45}"/>
                  </a:ext>
                </a:extLst>
              </p14:cNvPr>
              <p14:cNvContentPartPr/>
              <p14:nvPr/>
            </p14:nvContentPartPr>
            <p14:xfrm>
              <a:off x="3521861" y="-464722"/>
              <a:ext cx="3240" cy="33840"/>
            </p14:xfrm>
          </p:contentPart>
        </mc:Choice>
        <mc:Fallback xmlns=""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D9E40F4B-9717-DA4F-B352-E53E3AE97D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12861" y="-473722"/>
                <a:ext cx="2088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68A8A58A-D140-0BB1-0C98-2833617B2F14}"/>
                  </a:ext>
                </a:extLst>
              </p14:cNvPr>
              <p14:cNvContentPartPr/>
              <p14:nvPr/>
            </p14:nvContentPartPr>
            <p14:xfrm>
              <a:off x="-231859" y="7557518"/>
              <a:ext cx="562680" cy="321120"/>
            </p14:xfrm>
          </p:contentPart>
        </mc:Choice>
        <mc:Fallback xmlns=""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68A8A58A-D140-0BB1-0C98-2833617B2F1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240859" y="7548518"/>
                <a:ext cx="580320" cy="33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9657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D42341-6DA1-2A3A-2CDF-B0F23387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>
                <a:solidFill>
                  <a:schemeClr val="bg1"/>
                </a:solidFill>
              </a:rPr>
              <a:t>Projekt Team</a:t>
            </a:r>
            <a:endParaRPr lang="de-AT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FDE580-6078-D926-4672-FAEB7B3D9A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de-AT">
                <a:solidFill>
                  <a:schemeClr val="bg1"/>
                </a:solidFill>
              </a:rPr>
              <a:t>Projektleiter:</a:t>
            </a:r>
            <a:endParaRPr lang="de-AT">
              <a:solidFill>
                <a:schemeClr val="bg1"/>
              </a:solidFill>
              <a:cs typeface="Calibri"/>
            </a:endParaRPr>
          </a:p>
          <a:p>
            <a:r>
              <a:rPr lang="de-AT">
                <a:solidFill>
                  <a:schemeClr val="bg1"/>
                </a:solidFill>
              </a:rPr>
              <a:t>Schallner Christian	</a:t>
            </a:r>
            <a:endParaRPr lang="de-AT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42D0A0E-B51E-F3D9-9C82-BD29BB8AC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6938" y="2714625"/>
            <a:ext cx="5157787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AT">
                <a:solidFill>
                  <a:schemeClr val="bg1"/>
                </a:solidFill>
              </a:rPr>
              <a:t>Mockup/Design</a:t>
            </a:r>
            <a:endParaRPr lang="de-AT">
              <a:solidFill>
                <a:schemeClr val="bg1"/>
              </a:solidFill>
              <a:cs typeface="Calibri"/>
            </a:endParaRPr>
          </a:p>
          <a:p>
            <a:r>
              <a:rPr lang="de-AT">
                <a:solidFill>
                  <a:schemeClr val="bg1"/>
                </a:solidFill>
              </a:rPr>
              <a:t>Back-/Frontend Developing</a:t>
            </a:r>
            <a:endParaRPr lang="de-AT">
              <a:solidFill>
                <a:schemeClr val="bg1"/>
              </a:solidFill>
              <a:cs typeface="Calibri"/>
            </a:endParaRPr>
          </a:p>
          <a:p>
            <a:endParaRPr lang="de-AT">
              <a:solidFill>
                <a:schemeClr val="bg1"/>
              </a:solidFill>
              <a:cs typeface="Calibri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DEE7C47-59EC-CBE6-E65F-9AFF61387D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de-AT">
                <a:solidFill>
                  <a:schemeClr val="bg1"/>
                </a:solidFill>
              </a:rPr>
              <a:t>Projektteammitglied:</a:t>
            </a:r>
            <a:endParaRPr lang="de-AT">
              <a:solidFill>
                <a:schemeClr val="bg1"/>
              </a:solidFill>
              <a:cs typeface="Calibri"/>
            </a:endParaRPr>
          </a:p>
          <a:p>
            <a:r>
              <a:rPr lang="de-AT">
                <a:solidFill>
                  <a:schemeClr val="bg1"/>
                </a:solidFill>
              </a:rPr>
              <a:t>Wallner Simon</a:t>
            </a:r>
            <a:endParaRPr lang="de-AT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C54AC40-B012-53A7-EA0A-289CC01DE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05100"/>
            <a:ext cx="5183188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AT" err="1">
                <a:solidFill>
                  <a:schemeClr val="bg1"/>
                </a:solidFill>
              </a:rPr>
              <a:t>Component</a:t>
            </a:r>
            <a:r>
              <a:rPr lang="de-AT">
                <a:solidFill>
                  <a:schemeClr val="bg1"/>
                </a:solidFill>
              </a:rPr>
              <a:t> Ideen</a:t>
            </a:r>
            <a:endParaRPr lang="de-AT">
              <a:solidFill>
                <a:schemeClr val="bg1"/>
              </a:solidFill>
              <a:cs typeface="Calibri"/>
            </a:endParaRPr>
          </a:p>
          <a:p>
            <a:r>
              <a:rPr lang="de-AT">
                <a:solidFill>
                  <a:schemeClr val="bg1"/>
                </a:solidFill>
              </a:rPr>
              <a:t>API </a:t>
            </a:r>
            <a:r>
              <a:rPr lang="de-AT" err="1">
                <a:solidFill>
                  <a:schemeClr val="bg1"/>
                </a:solidFill>
              </a:rPr>
              <a:t>research</a:t>
            </a:r>
            <a:endParaRPr lang="de-AT">
              <a:solidFill>
                <a:schemeClr val="bg1"/>
              </a:solidFill>
              <a:cs typeface="Calibri"/>
            </a:endParaRPr>
          </a:p>
          <a:p>
            <a:r>
              <a:rPr lang="de-AT">
                <a:solidFill>
                  <a:schemeClr val="bg1"/>
                </a:solidFill>
              </a:rPr>
              <a:t>Frontend </a:t>
            </a:r>
            <a:r>
              <a:rPr lang="de-AT" err="1">
                <a:solidFill>
                  <a:schemeClr val="bg1"/>
                </a:solidFill>
              </a:rPr>
              <a:t>Developing</a:t>
            </a:r>
            <a:endParaRPr lang="de-AT">
              <a:solidFill>
                <a:schemeClr val="bg1"/>
              </a:solidFill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2366AED0-8A1A-77C6-0B09-9292BCFC585B}"/>
                  </a:ext>
                </a:extLst>
              </p14:cNvPr>
              <p14:cNvContentPartPr/>
              <p14:nvPr/>
            </p14:nvContentPartPr>
            <p14:xfrm>
              <a:off x="-672240" y="-2482540"/>
              <a:ext cx="38520" cy="152640"/>
            </p14:xfrm>
          </p:contentPart>
        </mc:Choice>
        <mc:Fallback xmlns=""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2366AED0-8A1A-77C6-0B09-9292BCFC58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81240" y="-2491540"/>
                <a:ext cx="56160" cy="1702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itel 1">
            <a:extLst>
              <a:ext uri="{FF2B5EF4-FFF2-40B4-BE49-F238E27FC236}">
                <a16:creationId xmlns:a16="http://schemas.microsoft.com/office/drawing/2014/main" id="{545A5306-BB0A-11CD-BE24-318E4A676D31}"/>
              </a:ext>
            </a:extLst>
          </p:cNvPr>
          <p:cNvSpPr txBox="1">
            <a:spLocks/>
          </p:cNvSpPr>
          <p:nvPr/>
        </p:nvSpPr>
        <p:spPr>
          <a:xfrm>
            <a:off x="1524000" y="8103421"/>
            <a:ext cx="9144000" cy="23876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sz="16000" b="1">
                <a:blipFill>
                  <a:blip r:embed="rId5"/>
                  <a:stretch>
                    <a:fillRect/>
                  </a:stretch>
                </a:blipFill>
                <a:latin typeface="Arial" panose="020B0604020202020204" pitchFamily="34" charset="0"/>
                <a:cs typeface="Arial" panose="020B0604020202020204" pitchFamily="34" charset="0"/>
              </a:rPr>
              <a:t>STORELY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8AB2B6D0-D828-1DEB-B0C1-74465F1C8F9E}"/>
              </a:ext>
            </a:extLst>
          </p:cNvPr>
          <p:cNvSpPr txBox="1">
            <a:spLocks/>
          </p:cNvSpPr>
          <p:nvPr/>
        </p:nvSpPr>
        <p:spPr>
          <a:xfrm>
            <a:off x="1524000" y="1043307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>
                <a:solidFill>
                  <a:schemeClr val="bg2">
                    <a:lumMod val="50000"/>
                  </a:schemeClr>
                </a:solidFill>
              </a:rPr>
              <a:t>By Simon&amp;Christian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9EEE92D4-C2DD-5273-1E53-2574BEBABE43}"/>
                  </a:ext>
                </a:extLst>
              </p14:cNvPr>
              <p14:cNvContentPartPr/>
              <p14:nvPr/>
            </p14:nvContentPartPr>
            <p14:xfrm>
              <a:off x="3521861" y="5759098"/>
              <a:ext cx="3240" cy="33840"/>
            </p14:xfrm>
          </p:contentPart>
        </mc:Choice>
        <mc:Fallback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9EEE92D4-C2DD-5273-1E53-2574BEBABE4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12861" y="5750098"/>
                <a:ext cx="2088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5A7926F6-F0C6-F1D2-8280-039BF05C2DE0}"/>
                  </a:ext>
                </a:extLst>
              </p14:cNvPr>
              <p14:cNvContentPartPr/>
              <p14:nvPr/>
            </p14:nvContentPartPr>
            <p14:xfrm>
              <a:off x="-231859" y="13781338"/>
              <a:ext cx="562680" cy="321120"/>
            </p14:xfrm>
          </p:contentPart>
        </mc:Choice>
        <mc:Fallback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5A7926F6-F0C6-F1D2-8280-039BF05C2DE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240859" y="13772338"/>
                <a:ext cx="580320" cy="33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8173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DCC1FC-C27A-587D-60F1-0481A1BD1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7200" y="7721601"/>
            <a:ext cx="9144000" cy="2387600"/>
          </a:xfrm>
          <a:noFill/>
        </p:spPr>
        <p:txBody>
          <a:bodyPr>
            <a:normAutofit fontScale="90000"/>
          </a:bodyPr>
          <a:lstStyle/>
          <a:p>
            <a:r>
              <a:rPr lang="de-AT" sz="16000" b="1" dirty="0">
                <a:blipFill>
                  <a:blip r:embed="rId2"/>
                  <a:stretch>
                    <a:fillRect/>
                  </a:stretch>
                </a:blipFill>
                <a:latin typeface="Arial" panose="020B0604020202020204" pitchFamily="34" charset="0"/>
                <a:cs typeface="Arial" panose="020B0604020202020204" pitchFamily="34" charset="0"/>
              </a:rPr>
              <a:t>STORELY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D787E6E-EB23-23E3-6471-1B516FFFB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7200" y="10051257"/>
            <a:ext cx="9144000" cy="1655762"/>
          </a:xfrm>
        </p:spPr>
        <p:txBody>
          <a:bodyPr/>
          <a:lstStyle/>
          <a:p>
            <a:r>
              <a:rPr lang="de-AT">
                <a:solidFill>
                  <a:schemeClr val="bg2">
                    <a:lumMod val="50000"/>
                  </a:schemeClr>
                </a:solidFill>
              </a:rPr>
              <a:t>By </a:t>
            </a:r>
            <a:r>
              <a:rPr lang="de-AT" err="1">
                <a:solidFill>
                  <a:schemeClr val="bg2">
                    <a:lumMod val="50000"/>
                  </a:schemeClr>
                </a:solidFill>
              </a:rPr>
              <a:t>Simon&amp;Christian</a:t>
            </a:r>
            <a:endParaRPr lang="de-AT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C9DA15A0-932D-A87F-4BD0-628B73BE7B95}"/>
                  </a:ext>
                </a:extLst>
              </p14:cNvPr>
              <p14:cNvContentPartPr/>
              <p14:nvPr/>
            </p14:nvContentPartPr>
            <p14:xfrm>
              <a:off x="-672240" y="-2482540"/>
              <a:ext cx="38520" cy="15264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C9DA15A0-932D-A87F-4BD0-628B73BE7B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81240" y="-2491540"/>
                <a:ext cx="5616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B8D928A0-D8F1-823C-84C3-74CD2735E16F}"/>
                  </a:ext>
                </a:extLst>
              </p14:cNvPr>
              <p14:cNvContentPartPr/>
              <p14:nvPr/>
            </p14:nvContentPartPr>
            <p14:xfrm>
              <a:off x="2838480" y="3439820"/>
              <a:ext cx="360" cy="20520"/>
            </p14:xfrm>
          </p:contentPart>
        </mc:Choice>
        <mc:Fallback xmlns=""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B8D928A0-D8F1-823C-84C3-74CD2735E16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29480" y="3430975"/>
                <a:ext cx="18000" cy="37856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Grafik 4" descr="Ein Bild, das lila, violett, Design enthält.&#10;&#10;Automatisch generierte Beschreibung">
            <a:extLst>
              <a:ext uri="{FF2B5EF4-FFF2-40B4-BE49-F238E27FC236}">
                <a16:creationId xmlns:a16="http://schemas.microsoft.com/office/drawing/2014/main" id="{82BEC90A-E88A-46E1-B784-26CA23124D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044" y="2971668"/>
            <a:ext cx="6942872" cy="3886332"/>
          </a:xfrm>
          <a:prstGeom prst="rect">
            <a:avLst/>
          </a:prstGeom>
        </p:spPr>
      </p:pic>
      <p:pic>
        <p:nvPicPr>
          <p:cNvPr id="7" name="Grafik 6" descr="Ein Bild, das Text, Screenshot, Rechteck, Zahl enthält.&#10;&#10;Automatisch generierte Beschreibung">
            <a:extLst>
              <a:ext uri="{FF2B5EF4-FFF2-40B4-BE49-F238E27FC236}">
                <a16:creationId xmlns:a16="http://schemas.microsoft.com/office/drawing/2014/main" id="{857C0AE3-3395-D5E2-1EC0-EA9075909A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42553">
            <a:off x="223123" y="1057139"/>
            <a:ext cx="4213403" cy="2370039"/>
          </a:xfrm>
          <a:prstGeom prst="rect">
            <a:avLst/>
          </a:prstGeom>
        </p:spPr>
      </p:pic>
      <p:pic>
        <p:nvPicPr>
          <p:cNvPr id="9" name="Grafik 8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1E83D565-98B3-E01C-4B92-790A55370B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6941">
            <a:off x="6712619" y="911124"/>
            <a:ext cx="6942873" cy="3905366"/>
          </a:xfrm>
          <a:prstGeom prst="rect">
            <a:avLst/>
          </a:prstGeom>
        </p:spPr>
      </p:pic>
      <p:pic>
        <p:nvPicPr>
          <p:cNvPr id="11" name="Grafik 10" descr="Anheften mit einfarbiger Füllung">
            <a:extLst>
              <a:ext uri="{FF2B5EF4-FFF2-40B4-BE49-F238E27FC236}">
                <a16:creationId xmlns:a16="http://schemas.microsoft.com/office/drawing/2014/main" id="{2DCCE812-C180-CD2D-C1A2-3A1DB49C5E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4876318">
            <a:off x="3759150" y="44718"/>
            <a:ext cx="638105" cy="638105"/>
          </a:xfrm>
          <a:prstGeom prst="rect">
            <a:avLst/>
          </a:prstGeom>
        </p:spPr>
      </p:pic>
      <p:pic>
        <p:nvPicPr>
          <p:cNvPr id="12" name="Grafik 11" descr="Anheften mit einfarbiger Füllung">
            <a:extLst>
              <a:ext uri="{FF2B5EF4-FFF2-40B4-BE49-F238E27FC236}">
                <a16:creationId xmlns:a16="http://schemas.microsoft.com/office/drawing/2014/main" id="{251C194E-D771-1926-3498-82290DC063D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4876318">
            <a:off x="10706987" y="498960"/>
            <a:ext cx="638105" cy="638105"/>
          </a:xfrm>
          <a:prstGeom prst="rect">
            <a:avLst/>
          </a:prstGeom>
        </p:spPr>
      </p:pic>
      <p:pic>
        <p:nvPicPr>
          <p:cNvPr id="13" name="Grafik 12" descr="Anheften mit einfarbiger Füllung">
            <a:extLst>
              <a:ext uri="{FF2B5EF4-FFF2-40B4-BE49-F238E27FC236}">
                <a16:creationId xmlns:a16="http://schemas.microsoft.com/office/drawing/2014/main" id="{9BA271A8-88DD-58D9-410D-A9DA3F226E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4876318">
            <a:off x="6525053" y="2462644"/>
            <a:ext cx="638105" cy="638105"/>
          </a:xfrm>
          <a:prstGeom prst="rect">
            <a:avLst/>
          </a:prstGeom>
        </p:spPr>
      </p:pic>
      <p:pic>
        <p:nvPicPr>
          <p:cNvPr id="14" name="Grafik 13" descr="Anheften mit einfarbiger Füllung">
            <a:extLst>
              <a:ext uri="{FF2B5EF4-FFF2-40B4-BE49-F238E27FC236}">
                <a16:creationId xmlns:a16="http://schemas.microsoft.com/office/drawing/2014/main" id="{48683701-5368-454E-D9F7-74B51EC223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94204" y="2849242"/>
            <a:ext cx="378741" cy="37874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8D64B055-3CA7-D932-08A8-1D4451C172F6}"/>
              </a:ext>
            </a:extLst>
          </p:cNvPr>
          <p:cNvSpPr txBox="1"/>
          <p:nvPr/>
        </p:nvSpPr>
        <p:spPr>
          <a:xfrm>
            <a:off x="177800" y="304800"/>
            <a:ext cx="2716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chemeClr val="bg1">
                    <a:lumMod val="95000"/>
                  </a:schemeClr>
                </a:solidFill>
              </a:rPr>
              <a:t>Design Ideen:</a:t>
            </a:r>
            <a:endParaRPr lang="de-AT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5505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143121-8438-3F3E-9F3B-595875DAF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668337"/>
            <a:ext cx="5157787" cy="823912"/>
          </a:xfrm>
        </p:spPr>
        <p:txBody>
          <a:bodyPr>
            <a:normAutofit/>
          </a:bodyPr>
          <a:lstStyle/>
          <a:p>
            <a:r>
              <a:rPr lang="de-DE" sz="4400" dirty="0">
                <a:solidFill>
                  <a:schemeClr val="bg1">
                    <a:lumMod val="95000"/>
                  </a:schemeClr>
                </a:solidFill>
              </a:rPr>
              <a:t>Erfolge</a:t>
            </a:r>
            <a:endParaRPr lang="de-AT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509866-0688-562D-E99A-155E8E2697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Github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Repository verknüpft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Mockup fertig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Modul Ideen gesammelt</a:t>
            </a:r>
            <a:r>
              <a:rPr lang="de-DE" dirty="0"/>
              <a:t>	</a:t>
            </a: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8AD738E-7D28-04BB-808B-B93F6AF6B7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668337"/>
            <a:ext cx="5183188" cy="823912"/>
          </a:xfrm>
        </p:spPr>
        <p:txBody>
          <a:bodyPr>
            <a:normAutofit/>
          </a:bodyPr>
          <a:lstStyle/>
          <a:p>
            <a:r>
              <a:rPr lang="de-DE" sz="4400" dirty="0">
                <a:solidFill>
                  <a:schemeClr val="bg1">
                    <a:lumMod val="95000"/>
                  </a:schemeClr>
                </a:solidFill>
              </a:rPr>
              <a:t>Herausforderungen</a:t>
            </a:r>
            <a:endParaRPr lang="de-AT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24FAD-1043-BA89-860F-01E025D1499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Chatsystem entwickeln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Login/Registersystem entwickeln</a:t>
            </a:r>
          </a:p>
          <a:p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RichText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Editor mit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hilfe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von Quill bauen</a:t>
            </a:r>
            <a:endParaRPr lang="de-AT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6571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2E14095-81AA-1F9C-BE6A-D197101C7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7005"/>
          </a:xfrm>
        </p:spPr>
        <p:txBody>
          <a:bodyPr>
            <a:normAutofit fontScale="90000"/>
          </a:bodyPr>
          <a:lstStyle/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Pläne für die Zukunft:</a:t>
            </a:r>
            <a:endParaRPr lang="de-AT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143121-8438-3F3E-9F3B-595875DAF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68321"/>
            <a:ext cx="9144000" cy="3880311"/>
          </a:xfrm>
        </p:spPr>
        <p:txBody>
          <a:bodyPr>
            <a:normAutofit lnSpcReduction="100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4400" dirty="0">
                <a:solidFill>
                  <a:schemeClr val="bg1">
                    <a:lumMod val="95000"/>
                  </a:schemeClr>
                </a:solidFill>
              </a:rPr>
              <a:t>Beginn der Programmierung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4400" dirty="0">
                <a:solidFill>
                  <a:schemeClr val="bg1">
                    <a:lumMod val="95000"/>
                  </a:schemeClr>
                </a:solidFill>
              </a:rPr>
              <a:t>Weiter Ideen Sammlung neuer Funktionen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4400" dirty="0">
                <a:solidFill>
                  <a:schemeClr val="bg1">
                    <a:lumMod val="95000"/>
                  </a:schemeClr>
                </a:solidFill>
              </a:rPr>
              <a:t>Regelmäßiges Testen der gesamt Funktionalität (durchgeführt von Mitschülern)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de-DE" sz="4400" dirty="0">
              <a:solidFill>
                <a:schemeClr val="bg1">
                  <a:lumMod val="95000"/>
                </a:schemeClr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de-AT" sz="4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9991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Breitbild</PresentationFormat>
  <Paragraphs>29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STORELY</vt:lpstr>
      <vt:lpstr>Projekt Team</vt:lpstr>
      <vt:lpstr>STORELY</vt:lpstr>
      <vt:lpstr>PowerPoint-Präsentation</vt:lpstr>
      <vt:lpstr>Pläne für die Zukunft: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STORELY</dc:title>
  <dc:creator>Schallner Christian</dc:creator>
  <cp:lastModifiedBy>Schallner Christian</cp:lastModifiedBy>
  <cp:revision>1</cp:revision>
  <dcterms:created xsi:type="dcterms:W3CDTF">2024-02-02T08:51:14Z</dcterms:created>
  <dcterms:modified xsi:type="dcterms:W3CDTF">2024-02-02T15:17:14Z</dcterms:modified>
</cp:coreProperties>
</file>