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0:07:1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1192,'0'0'680,"0"14"-448,0-7-104,0 8 56,0-1-72,0 0-112,0 0 0,8-6-392,-8-1-448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0:08:4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2360,'0'0'0,"169"150"-320,-56-57-696,24 6 624,32 8 136,24 7 192,65 8 16,7-16 24,-7-6-104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0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61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72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43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4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9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7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1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4F3466-F1E5-4AC5-A3F2-C070BE4B3C19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548281-E528-41F1-B581-562C246570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78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torely.a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CC1FC-C27A-587D-60F1-0481A1BD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9601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de-AT" sz="16000" b="1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STORELY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787E6E-EB23-23E3-6471-1B516FFF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9257"/>
            <a:ext cx="9144000" cy="1655762"/>
          </a:xfrm>
        </p:spPr>
        <p:txBody>
          <a:bodyPr/>
          <a:lstStyle/>
          <a:p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By Simon &amp; Christian &amp; Linus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D9E40F4B-9717-DA4F-B352-E53E3AE97D45}"/>
                  </a:ext>
                </a:extLst>
              </p14:cNvPr>
              <p14:cNvContentPartPr/>
              <p14:nvPr/>
            </p14:nvContentPartPr>
            <p14:xfrm>
              <a:off x="3521861" y="-464722"/>
              <a:ext cx="3240" cy="3384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D9E40F4B-9717-DA4F-B352-E53E3AE97D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861" y="-473722"/>
                <a:ext cx="20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A8A58A-D140-0BB1-0C98-2833617B2F14}"/>
                  </a:ext>
                </a:extLst>
              </p14:cNvPr>
              <p14:cNvContentPartPr/>
              <p14:nvPr/>
            </p14:nvContentPartPr>
            <p14:xfrm>
              <a:off x="-231859" y="7557518"/>
              <a:ext cx="562680" cy="321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A8A58A-D140-0BB1-0C98-2833617B2F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40859" y="7548518"/>
                <a:ext cx="58032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65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6E2D5-18C8-A44A-1BC4-1BED2CC7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Inhalt</a:t>
            </a:r>
          </a:p>
        </p:txBody>
      </p:sp>
      <p:pic>
        <p:nvPicPr>
          <p:cNvPr id="6" name="Inhaltsplatzhalter 5" descr="Ein Bild, das Screenshot, lila, Grafiken, violett enthält.&#10;&#10;Automatisch generierte Beschreibung">
            <a:extLst>
              <a:ext uri="{FF2B5EF4-FFF2-40B4-BE49-F238E27FC236}">
                <a16:creationId xmlns:a16="http://schemas.microsoft.com/office/drawing/2014/main" id="{595E0B68-2BBA-9099-2DCC-F18C03F0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64" y="1351025"/>
            <a:ext cx="7424540" cy="415594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C7BAD0-FC0A-A3C8-9893-09DE0F1C9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Projektübersicht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Bisherige Fortschritte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Herausforderungen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Nächste 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Fragen und Diskussion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43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41BFA-43E8-76E5-D275-6FADEE4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Projektübersicht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32EB42-B410-91EC-F3EC-D1F671048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Chat System mit </a:t>
            </a:r>
            <a:r>
              <a:rPr lang="de-DE" sz="2000" dirty="0" err="1"/>
              <a:t>Vuetify</a:t>
            </a:r>
            <a:r>
              <a:rPr lang="de-DE" sz="2000" dirty="0"/>
              <a:t> und </a:t>
            </a:r>
            <a:r>
              <a:rPr lang="de-DE" sz="2000" dirty="0" err="1"/>
              <a:t>RestAPI</a:t>
            </a:r>
            <a:r>
              <a:rPr lang="de-DE" sz="2000" dirty="0"/>
              <a:t> mit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ToDo‘s</a:t>
            </a:r>
            <a:r>
              <a:rPr lang="de-DE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Kalender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Inhaltsplatzhalter 4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806EC064-68C3-916A-7B3B-FD7544780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6" y="3231644"/>
            <a:ext cx="8177936" cy="28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DBE65-890A-7963-C50E-006A527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Bisherige Fortschritte</a:t>
            </a:r>
          </a:p>
        </p:txBody>
      </p:sp>
      <p:pic>
        <p:nvPicPr>
          <p:cNvPr id="6" name="Inhaltsplatzhalter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500C5EB-0496-CC2A-0C65-AC687D8B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72" y="959993"/>
            <a:ext cx="6508886" cy="515734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C3B1D-76E5-324C-9424-193931634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API auf Server hochgeladen ( </a:t>
            </a:r>
            <a:r>
              <a:rPr lang="de-DE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https://api.storely.at</a:t>
            </a:r>
            <a:r>
              <a:rPr lang="de-DE" sz="2000" dirty="0">
                <a:solidFill>
                  <a:srgbClr val="00B0F0"/>
                </a:solidFill>
              </a:rPr>
              <a:t> 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Teilweise Arbeit an Design und Programmierung </a:t>
            </a:r>
          </a:p>
        </p:txBody>
      </p:sp>
    </p:spTree>
    <p:extLst>
      <p:ext uri="{BB962C8B-B14F-4D97-AF65-F5344CB8AC3E}">
        <p14:creationId xmlns:p14="http://schemas.microsoft.com/office/powerpoint/2010/main" val="299657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E1D43-5D0E-761E-10B2-0013D4A5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Herausforder-</a:t>
            </a:r>
            <a:r>
              <a:rPr lang="de-DE" sz="4400" dirty="0" err="1"/>
              <a:t>ungen</a:t>
            </a:r>
            <a:endParaRPr lang="de-DE" sz="4400" dirty="0"/>
          </a:p>
        </p:txBody>
      </p:sp>
      <p:pic>
        <p:nvPicPr>
          <p:cNvPr id="6" name="Inhaltsplatzhalter 5" descr="Ein Bild, das Text, Screenshot, Computer, Software enthält.&#10;&#10;Automatisch generierte Beschreibung">
            <a:extLst>
              <a:ext uri="{FF2B5EF4-FFF2-40B4-BE49-F238E27FC236}">
                <a16:creationId xmlns:a16="http://schemas.microsoft.com/office/drawing/2014/main" id="{75AB4F7D-DC7C-6B37-5F87-AA0B52135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495"/>
            <a:ext cx="5102398" cy="572900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81572D-162F-D15A-BE64-CE06D3CC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Datensicherheit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Benutzerfreundlichkeit und Zugänglichkeit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API Sicherung</a:t>
            </a:r>
          </a:p>
        </p:txBody>
      </p:sp>
    </p:spTree>
    <p:extLst>
      <p:ext uri="{BB962C8B-B14F-4D97-AF65-F5344CB8AC3E}">
        <p14:creationId xmlns:p14="http://schemas.microsoft.com/office/powerpoint/2010/main" val="310076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12071-F744-FBAC-56BE-FDE113C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Nächste Schritte</a:t>
            </a:r>
          </a:p>
        </p:txBody>
      </p:sp>
      <p:pic>
        <p:nvPicPr>
          <p:cNvPr id="6" name="Inhaltsplatzhalter 5" descr="Ein Bild, das Text, Screenshot, Computer, Software enthält.&#10;&#10;Automatisch generierte Beschreibung">
            <a:extLst>
              <a:ext uri="{FF2B5EF4-FFF2-40B4-BE49-F238E27FC236}">
                <a16:creationId xmlns:a16="http://schemas.microsoft.com/office/drawing/2014/main" id="{9E0D748A-CB9D-6945-51E7-80B3E680E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28" y="941043"/>
            <a:ext cx="6620776" cy="497591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95C7CA-E733-67F0-0880-6E92EE3C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Erstellung des Designs vom Chatsystem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Chatsystem Front- und Backend </a:t>
            </a:r>
            <a:r>
              <a:rPr lang="de-DE" sz="2000" dirty="0" err="1"/>
              <a:t>Programmirung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Homepage Frontend Programmierung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Sicherung der API mit API-</a:t>
            </a:r>
            <a:r>
              <a:rPr lang="de-DE" sz="2000" dirty="0" err="1"/>
              <a:t>keys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Userprofile Frontend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51296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DC24B-3E69-FA93-5A4F-429F13152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Fragen und Diskussion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771287-0571-71E5-393F-6641739CE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Wir stehen nun für Fragen zur </a:t>
            </a:r>
            <a:r>
              <a:rPr lang="de-DE" dirty="0" err="1"/>
              <a:t>verfügung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9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595959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STORELY</vt:lpstr>
      <vt:lpstr>Inhalt</vt:lpstr>
      <vt:lpstr>Projektübersicht</vt:lpstr>
      <vt:lpstr>Bisherige Fortschritte</vt:lpstr>
      <vt:lpstr>Herausforder-ungen</vt:lpstr>
      <vt:lpstr>Nächste Schritte</vt:lpstr>
      <vt:lpstr>Fragen und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STORELY</dc:title>
  <dc:creator>Wörndle Linus</dc:creator>
  <cp:lastModifiedBy>Wörndle Linus</cp:lastModifiedBy>
  <cp:revision>7</cp:revision>
  <dcterms:created xsi:type="dcterms:W3CDTF">2024-04-10T07:38:51Z</dcterms:created>
  <dcterms:modified xsi:type="dcterms:W3CDTF">2024-04-10T08:06:17Z</dcterms:modified>
</cp:coreProperties>
</file>