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A47DF-42FD-4BB7-9E8A-BB1F3BE9C587}" v="67" dt="2024-05-28T21:08:36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74" y="12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FD8A47DF-42FD-4BB7-9E8A-BB1F3BE9C587}"/>
    <pc:docChg chg="undo custSel addSld delSld modSld sldOrd">
      <pc:chgData name="Wörndle Linus" userId="e99df0f2-d3c7-483b-b111-e87b6efc6f80" providerId="ADAL" clId="{FD8A47DF-42FD-4BB7-9E8A-BB1F3BE9C587}" dt="2024-05-28T21:09:05.747" v="2089" actId="1076"/>
      <pc:docMkLst>
        <pc:docMk/>
      </pc:docMkLst>
      <pc:sldChg chg="addSp delSp modSp mod">
        <pc:chgData name="Wörndle Linus" userId="e99df0f2-d3c7-483b-b111-e87b6efc6f80" providerId="ADAL" clId="{FD8A47DF-42FD-4BB7-9E8A-BB1F3BE9C587}" dt="2024-05-28T19:59:54.967" v="89" actId="478"/>
        <pc:sldMkLst>
          <pc:docMk/>
          <pc:sldMk cId="2479516556" sldId="256"/>
        </pc:sldMkLst>
        <pc:picChg chg="add del mod">
          <ac:chgData name="Wörndle Linus" userId="e99df0f2-d3c7-483b-b111-e87b6efc6f80" providerId="ADAL" clId="{FD8A47DF-42FD-4BB7-9E8A-BB1F3BE9C587}" dt="2024-05-28T19:59:54.967" v="89" actId="478"/>
          <ac:picMkLst>
            <pc:docMk/>
            <pc:sldMk cId="2479516556" sldId="256"/>
            <ac:picMk id="14" creationId="{B9805F42-24CB-80E1-A583-E2DB0617F32F}"/>
          </ac:picMkLst>
        </pc:picChg>
      </pc:sldChg>
      <pc:sldChg chg="addSp delSp modSp mod">
        <pc:chgData name="Wörndle Linus" userId="e99df0f2-d3c7-483b-b111-e87b6efc6f80" providerId="ADAL" clId="{FD8A47DF-42FD-4BB7-9E8A-BB1F3BE9C587}" dt="2024-05-28T20:03:42.354" v="170" actId="14100"/>
        <pc:sldMkLst>
          <pc:docMk/>
          <pc:sldMk cId="3936282081" sldId="257"/>
        </pc:sldMkLst>
        <pc:spChg chg="mod">
          <ac:chgData name="Wörndle Linus" userId="e99df0f2-d3c7-483b-b111-e87b6efc6f80" providerId="ADAL" clId="{FD8A47DF-42FD-4BB7-9E8A-BB1F3BE9C587}" dt="2024-05-28T19:58:52.976" v="79" actId="403"/>
          <ac:spMkLst>
            <pc:docMk/>
            <pc:sldMk cId="3936282081" sldId="257"/>
            <ac:spMk id="2" creationId="{EC7E8FC0-9311-4032-97D7-045388CD9488}"/>
          </ac:spMkLst>
        </pc:spChg>
        <pc:spChg chg="mod">
          <ac:chgData name="Wörndle Linus" userId="e99df0f2-d3c7-483b-b111-e87b6efc6f80" providerId="ADAL" clId="{FD8A47DF-42FD-4BB7-9E8A-BB1F3BE9C587}" dt="2024-05-28T19:58:58.666" v="82" actId="403"/>
          <ac:spMkLst>
            <pc:docMk/>
            <pc:sldMk cId="3936282081" sldId="257"/>
            <ac:spMk id="4" creationId="{766AD81E-3747-0A1D-C8C0-046D39E645CC}"/>
          </ac:spMkLst>
        </pc:spChg>
        <pc:picChg chg="mod">
          <ac:chgData name="Wörndle Linus" userId="e99df0f2-d3c7-483b-b111-e87b6efc6f80" providerId="ADAL" clId="{FD8A47DF-42FD-4BB7-9E8A-BB1F3BE9C587}" dt="2024-05-28T20:00:04.716" v="92" actId="1076"/>
          <ac:picMkLst>
            <pc:docMk/>
            <pc:sldMk cId="3936282081" sldId="257"/>
            <ac:picMk id="8" creationId="{5290F7E7-CFE7-1C57-9C47-63F30F4E239C}"/>
          </ac:picMkLst>
        </pc:picChg>
        <pc:picChg chg="del mod">
          <ac:chgData name="Wörndle Linus" userId="e99df0f2-d3c7-483b-b111-e87b6efc6f80" providerId="ADAL" clId="{FD8A47DF-42FD-4BB7-9E8A-BB1F3BE9C587}" dt="2024-05-28T19:59:57.320" v="90" actId="478"/>
          <ac:picMkLst>
            <pc:docMk/>
            <pc:sldMk cId="3936282081" sldId="257"/>
            <ac:picMk id="14" creationId="{B9805F42-24CB-80E1-A583-E2DB0617F32F}"/>
          </ac:picMkLst>
        </pc:picChg>
        <pc:cxnChg chg="add mod">
          <ac:chgData name="Wörndle Linus" userId="e99df0f2-d3c7-483b-b111-e87b6efc6f80" providerId="ADAL" clId="{FD8A47DF-42FD-4BB7-9E8A-BB1F3BE9C587}" dt="2024-05-28T20:03:42.354" v="170" actId="14100"/>
          <ac:cxnSpMkLst>
            <pc:docMk/>
            <pc:sldMk cId="3936282081" sldId="257"/>
            <ac:cxnSpMk id="5" creationId="{03D69D60-DA90-7F0F-416B-BAB7094FF82D}"/>
          </ac:cxnSpMkLst>
        </pc:cxnChg>
      </pc:sldChg>
      <pc:sldChg chg="addSp delSp modSp new mod modTransition">
        <pc:chgData name="Wörndle Linus" userId="e99df0f2-d3c7-483b-b111-e87b6efc6f80" providerId="ADAL" clId="{FD8A47DF-42FD-4BB7-9E8A-BB1F3BE9C587}" dt="2024-05-28T20:03:53.303" v="171"/>
        <pc:sldMkLst>
          <pc:docMk/>
          <pc:sldMk cId="2516488680" sldId="258"/>
        </pc:sldMkLst>
        <pc:spChg chg="mod">
          <ac:chgData name="Wörndle Linus" userId="e99df0f2-d3c7-483b-b111-e87b6efc6f80" providerId="ADAL" clId="{FD8A47DF-42FD-4BB7-9E8A-BB1F3BE9C587}" dt="2024-05-28T20:00:45.648" v="99" actId="5793"/>
          <ac:spMkLst>
            <pc:docMk/>
            <pc:sldMk cId="2516488680" sldId="258"/>
            <ac:spMk id="2" creationId="{40F202DD-79E7-9A03-9DA4-289D430854A3}"/>
          </ac:spMkLst>
        </pc:spChg>
        <pc:spChg chg="del">
          <ac:chgData name="Wörndle Linus" userId="e99df0f2-d3c7-483b-b111-e87b6efc6f80" providerId="ADAL" clId="{FD8A47DF-42FD-4BB7-9E8A-BB1F3BE9C587}" dt="2024-05-28T20:00:52.573" v="102" actId="478"/>
          <ac:spMkLst>
            <pc:docMk/>
            <pc:sldMk cId="2516488680" sldId="258"/>
            <ac:spMk id="3" creationId="{A3BF780B-F3F6-FA01-573B-4A3EF89732E6}"/>
          </ac:spMkLst>
        </pc:spChg>
        <pc:spChg chg="add mod ord">
          <ac:chgData name="Wörndle Linus" userId="e99df0f2-d3c7-483b-b111-e87b6efc6f80" providerId="ADAL" clId="{FD8A47DF-42FD-4BB7-9E8A-BB1F3BE9C587}" dt="2024-05-28T20:00:50.385" v="101" actId="167"/>
          <ac:spMkLst>
            <pc:docMk/>
            <pc:sldMk cId="2516488680" sldId="258"/>
            <ac:spMk id="4" creationId="{D3012D8F-8E85-59B4-CA05-71BA7718BA2B}"/>
          </ac:spMkLst>
        </pc:spChg>
        <pc:picChg chg="add mod">
          <ac:chgData name="Wörndle Linus" userId="e99df0f2-d3c7-483b-b111-e87b6efc6f80" providerId="ADAL" clId="{FD8A47DF-42FD-4BB7-9E8A-BB1F3BE9C587}" dt="2024-05-28T20:01:03.930" v="104" actId="1076"/>
          <ac:picMkLst>
            <pc:docMk/>
            <pc:sldMk cId="2516488680" sldId="258"/>
            <ac:picMk id="5" creationId="{82CFF292-0946-6369-3C44-C9389FF38AB9}"/>
          </ac:picMkLst>
        </pc:picChg>
        <pc:cxnChg chg="add mod">
          <ac:chgData name="Wörndle Linus" userId="e99df0f2-d3c7-483b-b111-e87b6efc6f80" providerId="ADAL" clId="{FD8A47DF-42FD-4BB7-9E8A-BB1F3BE9C587}" dt="2024-05-28T20:03:20.412" v="164" actId="1076"/>
          <ac:cxnSpMkLst>
            <pc:docMk/>
            <pc:sldMk cId="2516488680" sldId="258"/>
            <ac:cxnSpMk id="7" creationId="{263206B4-FD6E-0E37-90D9-83CBA2708B7E}"/>
          </ac:cxnSpMkLst>
        </pc:cxnChg>
      </pc:sldChg>
      <pc:sldChg chg="addSp delSp modSp add mod">
        <pc:chgData name="Wörndle Linus" userId="e99df0f2-d3c7-483b-b111-e87b6efc6f80" providerId="ADAL" clId="{FD8A47DF-42FD-4BB7-9E8A-BB1F3BE9C587}" dt="2024-05-28T20:16:47.950" v="508" actId="20577"/>
        <pc:sldMkLst>
          <pc:docMk/>
          <pc:sldMk cId="628022627" sldId="259"/>
        </pc:sldMkLst>
        <pc:spChg chg="mod">
          <ac:chgData name="Wörndle Linus" userId="e99df0f2-d3c7-483b-b111-e87b6efc6f80" providerId="ADAL" clId="{FD8A47DF-42FD-4BB7-9E8A-BB1F3BE9C587}" dt="2024-05-28T20:07:26.890" v="197" actId="14100"/>
          <ac:spMkLst>
            <pc:docMk/>
            <pc:sldMk cId="628022627" sldId="259"/>
            <ac:spMk id="2" creationId="{EC7E8FC0-9311-4032-97D7-045388CD9488}"/>
          </ac:spMkLst>
        </pc:spChg>
        <pc:spChg chg="del">
          <ac:chgData name="Wörndle Linus" userId="e99df0f2-d3c7-483b-b111-e87b6efc6f80" providerId="ADAL" clId="{FD8A47DF-42FD-4BB7-9E8A-BB1F3BE9C587}" dt="2024-05-28T20:05:44.737" v="174" actId="478"/>
          <ac:spMkLst>
            <pc:docMk/>
            <pc:sldMk cId="628022627" sldId="259"/>
            <ac:spMk id="3" creationId="{08495696-7E37-A48C-7508-AC115EE17314}"/>
          </ac:spMkLst>
        </pc:spChg>
        <pc:spChg chg="mod">
          <ac:chgData name="Wörndle Linus" userId="e99df0f2-d3c7-483b-b111-e87b6efc6f80" providerId="ADAL" clId="{FD8A47DF-42FD-4BB7-9E8A-BB1F3BE9C587}" dt="2024-05-28T20:16:47.950" v="508" actId="20577"/>
          <ac:spMkLst>
            <pc:docMk/>
            <pc:sldMk cId="628022627" sldId="259"/>
            <ac:spMk id="4" creationId="{766AD81E-3747-0A1D-C8C0-046D39E645CC}"/>
          </ac:spMkLst>
        </pc:spChg>
        <pc:spChg chg="add del mod">
          <ac:chgData name="Wörndle Linus" userId="e99df0f2-d3c7-483b-b111-e87b6efc6f80" providerId="ADAL" clId="{FD8A47DF-42FD-4BB7-9E8A-BB1F3BE9C587}" dt="2024-05-28T20:07:10.678" v="175" actId="478"/>
          <ac:spMkLst>
            <pc:docMk/>
            <pc:sldMk cId="628022627" sldId="259"/>
            <ac:spMk id="7" creationId="{AF62D44C-9FFD-3D94-6D0B-F4D7E03DDB83}"/>
          </ac:spMkLst>
        </pc:spChg>
        <pc:picChg chg="del">
          <ac:chgData name="Wörndle Linus" userId="e99df0f2-d3c7-483b-b111-e87b6efc6f80" providerId="ADAL" clId="{FD8A47DF-42FD-4BB7-9E8A-BB1F3BE9C587}" dt="2024-05-28T20:05:43.277" v="173" actId="478"/>
          <ac:picMkLst>
            <pc:docMk/>
            <pc:sldMk cId="628022627" sldId="259"/>
            <ac:picMk id="10" creationId="{6210EF5F-ACBE-3E96-15F2-30C0B8F941D7}"/>
          </ac:picMkLst>
        </pc:picChg>
      </pc:sldChg>
      <pc:sldChg chg="addSp delSp modSp add mod ord">
        <pc:chgData name="Wörndle Linus" userId="e99df0f2-d3c7-483b-b111-e87b6efc6f80" providerId="ADAL" clId="{FD8A47DF-42FD-4BB7-9E8A-BB1F3BE9C587}" dt="2024-05-28T20:23:04.388" v="613" actId="1076"/>
        <pc:sldMkLst>
          <pc:docMk/>
          <pc:sldMk cId="3635637516" sldId="260"/>
        </pc:sldMkLst>
        <pc:spChg chg="mod">
          <ac:chgData name="Wörndle Linus" userId="e99df0f2-d3c7-483b-b111-e87b6efc6f80" providerId="ADAL" clId="{FD8A47DF-42FD-4BB7-9E8A-BB1F3BE9C587}" dt="2024-05-28T20:16:58.766" v="530" actId="20577"/>
          <ac:spMkLst>
            <pc:docMk/>
            <pc:sldMk cId="3635637516" sldId="260"/>
            <ac:spMk id="2" creationId="{40F202DD-79E7-9A03-9DA4-289D430854A3}"/>
          </ac:spMkLst>
        </pc:spChg>
        <pc:graphicFrameChg chg="add del mod">
          <ac:chgData name="Wörndle Linus" userId="e99df0f2-d3c7-483b-b111-e87b6efc6f80" providerId="ADAL" clId="{FD8A47DF-42FD-4BB7-9E8A-BB1F3BE9C587}" dt="2024-05-28T20:23:02.029" v="612" actId="478"/>
          <ac:graphicFrameMkLst>
            <pc:docMk/>
            <pc:sldMk cId="3635637516" sldId="260"/>
            <ac:graphicFrameMk id="3" creationId="{CB694855-8460-E525-B600-3B5EE0556FAF}"/>
          </ac:graphicFrameMkLst>
        </pc:graphicFrameChg>
        <pc:graphicFrameChg chg="add mod">
          <ac:chgData name="Wörndle Linus" userId="e99df0f2-d3c7-483b-b111-e87b6efc6f80" providerId="ADAL" clId="{FD8A47DF-42FD-4BB7-9E8A-BB1F3BE9C587}" dt="2024-05-28T20:23:04.388" v="613" actId="1076"/>
          <ac:graphicFrameMkLst>
            <pc:docMk/>
            <pc:sldMk cId="3635637516" sldId="260"/>
            <ac:graphicFrameMk id="6" creationId="{B308FAE3-F59C-A186-535E-EC3EF4F59714}"/>
          </ac:graphicFrameMkLst>
        </pc:graphicFrameChg>
      </pc:sldChg>
      <pc:sldChg chg="addSp delSp modSp add mod ord">
        <pc:chgData name="Wörndle Linus" userId="e99df0f2-d3c7-483b-b111-e87b6efc6f80" providerId="ADAL" clId="{FD8A47DF-42FD-4BB7-9E8A-BB1F3BE9C587}" dt="2024-05-28T20:23:40.130" v="631"/>
        <pc:sldMkLst>
          <pc:docMk/>
          <pc:sldMk cId="4164568513" sldId="261"/>
        </pc:sldMkLst>
        <pc:spChg chg="mod">
          <ac:chgData name="Wörndle Linus" userId="e99df0f2-d3c7-483b-b111-e87b6efc6f80" providerId="ADAL" clId="{FD8A47DF-42FD-4BB7-9E8A-BB1F3BE9C587}" dt="2024-05-28T20:22:43.797" v="608" actId="14100"/>
          <ac:spMkLst>
            <pc:docMk/>
            <pc:sldMk cId="4164568513" sldId="261"/>
            <ac:spMk id="2" creationId="{EC7E8FC0-9311-4032-97D7-045388CD9488}"/>
          </ac:spMkLst>
        </pc:spChg>
        <pc:spChg chg="del">
          <ac:chgData name="Wörndle Linus" userId="e99df0f2-d3c7-483b-b111-e87b6efc6f80" providerId="ADAL" clId="{FD8A47DF-42FD-4BB7-9E8A-BB1F3BE9C587}" dt="2024-05-28T20:17:32.269" v="537" actId="478"/>
          <ac:spMkLst>
            <pc:docMk/>
            <pc:sldMk cId="4164568513" sldId="261"/>
            <ac:spMk id="4" creationId="{766AD81E-3747-0A1D-C8C0-046D39E645CC}"/>
          </ac:spMkLst>
        </pc:spChg>
        <pc:graphicFrameChg chg="add mod">
          <ac:chgData name="Wörndle Linus" userId="e99df0f2-d3c7-483b-b111-e87b6efc6f80" providerId="ADAL" clId="{FD8A47DF-42FD-4BB7-9E8A-BB1F3BE9C587}" dt="2024-05-28T20:22:47.646" v="610" actId="1076"/>
          <ac:graphicFrameMkLst>
            <pc:docMk/>
            <pc:sldMk cId="4164568513" sldId="261"/>
            <ac:graphicFrameMk id="3" creationId="{B80A835A-11C6-40E5-E16B-9B47ACADBC61}"/>
          </ac:graphicFrameMkLst>
        </pc:graphicFrameChg>
        <pc:picChg chg="mod">
          <ac:chgData name="Wörndle Linus" userId="e99df0f2-d3c7-483b-b111-e87b6efc6f80" providerId="ADAL" clId="{FD8A47DF-42FD-4BB7-9E8A-BB1F3BE9C587}" dt="2024-05-28T20:20:06.558" v="559" actId="1076"/>
          <ac:picMkLst>
            <pc:docMk/>
            <pc:sldMk cId="4164568513" sldId="261"/>
            <ac:picMk id="8" creationId="{5290F7E7-CFE7-1C57-9C47-63F30F4E239C}"/>
          </ac:picMkLst>
        </pc:picChg>
      </pc:sldChg>
      <pc:sldChg chg="addSp delSp modSp add mod ord">
        <pc:chgData name="Wörndle Linus" userId="e99df0f2-d3c7-483b-b111-e87b6efc6f80" providerId="ADAL" clId="{FD8A47DF-42FD-4BB7-9E8A-BB1F3BE9C587}" dt="2024-05-28T20:24:15.270" v="668" actId="1076"/>
        <pc:sldMkLst>
          <pc:docMk/>
          <pc:sldMk cId="4082625988" sldId="262"/>
        </pc:sldMkLst>
        <pc:spChg chg="mod">
          <ac:chgData name="Wörndle Linus" userId="e99df0f2-d3c7-483b-b111-e87b6efc6f80" providerId="ADAL" clId="{FD8A47DF-42FD-4BB7-9E8A-BB1F3BE9C587}" dt="2024-05-28T20:19:02.764" v="552" actId="1076"/>
          <ac:spMkLst>
            <pc:docMk/>
            <pc:sldMk cId="4082625988" sldId="262"/>
            <ac:spMk id="2" creationId="{EC7E8FC0-9311-4032-97D7-045388CD9488}"/>
          </ac:spMkLst>
        </pc:spChg>
        <pc:graphicFrameChg chg="mod">
          <ac:chgData name="Wörndle Linus" userId="e99df0f2-d3c7-483b-b111-e87b6efc6f80" providerId="ADAL" clId="{FD8A47DF-42FD-4BB7-9E8A-BB1F3BE9C587}" dt="2024-05-28T20:20:37.971" v="564" actId="1076"/>
          <ac:graphicFrameMkLst>
            <pc:docMk/>
            <pc:sldMk cId="4082625988" sldId="262"/>
            <ac:graphicFrameMk id="3" creationId="{B80A835A-11C6-40E5-E16B-9B47ACADBC61}"/>
          </ac:graphicFrameMkLst>
        </pc:graphicFrameChg>
        <pc:graphicFrameChg chg="add del mod">
          <ac:chgData name="Wörndle Linus" userId="e99df0f2-d3c7-483b-b111-e87b6efc6f80" providerId="ADAL" clId="{FD8A47DF-42FD-4BB7-9E8A-BB1F3BE9C587}" dt="2024-05-28T20:24:13.138" v="666" actId="478"/>
          <ac:graphicFrameMkLst>
            <pc:docMk/>
            <pc:sldMk cId="4082625988" sldId="262"/>
            <ac:graphicFrameMk id="4" creationId="{F23264AE-19D5-D4A3-D2C7-0591D0028EFB}"/>
          </ac:graphicFrameMkLst>
        </pc:graphicFrameChg>
        <pc:graphicFrameChg chg="add mod">
          <ac:chgData name="Wörndle Linus" userId="e99df0f2-d3c7-483b-b111-e87b6efc6f80" providerId="ADAL" clId="{FD8A47DF-42FD-4BB7-9E8A-BB1F3BE9C587}" dt="2024-05-28T20:24:15.270" v="668" actId="1076"/>
          <ac:graphicFrameMkLst>
            <pc:docMk/>
            <pc:sldMk cId="4082625988" sldId="262"/>
            <ac:graphicFrameMk id="6" creationId="{8D6FF13B-07EB-02B1-692A-F290D8E67D71}"/>
          </ac:graphicFrameMkLst>
        </pc:graphicFrameChg>
        <pc:picChg chg="mod">
          <ac:chgData name="Wörndle Linus" userId="e99df0f2-d3c7-483b-b111-e87b6efc6f80" providerId="ADAL" clId="{FD8A47DF-42FD-4BB7-9E8A-BB1F3BE9C587}" dt="2024-05-28T20:20:10.879" v="560" actId="1076"/>
          <ac:picMkLst>
            <pc:docMk/>
            <pc:sldMk cId="4082625988" sldId="262"/>
            <ac:picMk id="8" creationId="{5290F7E7-CFE7-1C57-9C47-63F30F4E239C}"/>
          </ac:picMkLst>
        </pc:picChg>
        <pc:cxnChg chg="del">
          <ac:chgData name="Wörndle Linus" userId="e99df0f2-d3c7-483b-b111-e87b6efc6f80" providerId="ADAL" clId="{FD8A47DF-42FD-4BB7-9E8A-BB1F3BE9C587}" dt="2024-05-28T20:22:02.875" v="565" actId="478"/>
          <ac:cxnSpMkLst>
            <pc:docMk/>
            <pc:sldMk cId="4082625988" sldId="262"/>
            <ac:cxnSpMk id="5" creationId="{03D69D60-DA90-7F0F-416B-BAB7094FF82D}"/>
          </ac:cxnSpMkLst>
        </pc:cxnChg>
      </pc:sldChg>
      <pc:sldChg chg="addSp delSp modSp add mod ord">
        <pc:chgData name="Wörndle Linus" userId="e99df0f2-d3c7-483b-b111-e87b6efc6f80" providerId="ADAL" clId="{FD8A47DF-42FD-4BB7-9E8A-BB1F3BE9C587}" dt="2024-05-28T20:24:10.804" v="665" actId="1076"/>
        <pc:sldMkLst>
          <pc:docMk/>
          <pc:sldMk cId="3663389267" sldId="263"/>
        </pc:sldMkLst>
        <pc:spChg chg="mod">
          <ac:chgData name="Wörndle Linus" userId="e99df0f2-d3c7-483b-b111-e87b6efc6f80" providerId="ADAL" clId="{FD8A47DF-42FD-4BB7-9E8A-BB1F3BE9C587}" dt="2024-05-28T20:23:49.302" v="653" actId="14100"/>
          <ac:spMkLst>
            <pc:docMk/>
            <pc:sldMk cId="3663389267" sldId="263"/>
            <ac:spMk id="2" creationId="{EC7E8FC0-9311-4032-97D7-045388CD9488}"/>
          </ac:spMkLst>
        </pc:spChg>
        <pc:graphicFrameChg chg="del">
          <ac:chgData name="Wörndle Linus" userId="e99df0f2-d3c7-483b-b111-e87b6efc6f80" providerId="ADAL" clId="{FD8A47DF-42FD-4BB7-9E8A-BB1F3BE9C587}" dt="2024-05-28T20:23:51.005" v="654" actId="478"/>
          <ac:graphicFrameMkLst>
            <pc:docMk/>
            <pc:sldMk cId="3663389267" sldId="263"/>
            <ac:graphicFrameMk id="3" creationId="{B80A835A-11C6-40E5-E16B-9B47ACADBC61}"/>
          </ac:graphicFrameMkLst>
        </pc:graphicFrameChg>
        <pc:graphicFrameChg chg="add mod">
          <ac:chgData name="Wörndle Linus" userId="e99df0f2-d3c7-483b-b111-e87b6efc6f80" providerId="ADAL" clId="{FD8A47DF-42FD-4BB7-9E8A-BB1F3BE9C587}" dt="2024-05-28T20:24:00.653" v="659" actId="1076"/>
          <ac:graphicFrameMkLst>
            <pc:docMk/>
            <pc:sldMk cId="3663389267" sldId="263"/>
            <ac:graphicFrameMk id="4" creationId="{79D18C58-14EE-F224-ABB2-62386B510F34}"/>
          </ac:graphicFrameMkLst>
        </pc:graphicFrameChg>
        <pc:graphicFrameChg chg="add mod">
          <ac:chgData name="Wörndle Linus" userId="e99df0f2-d3c7-483b-b111-e87b6efc6f80" providerId="ADAL" clId="{FD8A47DF-42FD-4BB7-9E8A-BB1F3BE9C587}" dt="2024-05-28T20:24:10.804" v="665" actId="1076"/>
          <ac:graphicFrameMkLst>
            <pc:docMk/>
            <pc:sldMk cId="3663389267" sldId="263"/>
            <ac:graphicFrameMk id="6" creationId="{33720DCC-F8C1-5631-1DA9-8E0DC42A1E13}"/>
          </ac:graphicFrameMkLst>
        </pc:graphicFrameChg>
        <pc:cxnChg chg="del">
          <ac:chgData name="Wörndle Linus" userId="e99df0f2-d3c7-483b-b111-e87b6efc6f80" providerId="ADAL" clId="{FD8A47DF-42FD-4BB7-9E8A-BB1F3BE9C587}" dt="2024-05-28T20:22:11.830" v="567" actId="478"/>
          <ac:cxnSpMkLst>
            <pc:docMk/>
            <pc:sldMk cId="3663389267" sldId="263"/>
            <ac:cxnSpMk id="5" creationId="{03D69D60-DA90-7F0F-416B-BAB7094FF82D}"/>
          </ac:cxnSpMkLst>
        </pc:cxnChg>
      </pc:sldChg>
      <pc:sldChg chg="addSp delSp modSp add mod ord">
        <pc:chgData name="Wörndle Linus" userId="e99df0f2-d3c7-483b-b111-e87b6efc6f80" providerId="ADAL" clId="{FD8A47DF-42FD-4BB7-9E8A-BB1F3BE9C587}" dt="2024-05-28T20:26:20.341" v="680" actId="478"/>
        <pc:sldMkLst>
          <pc:docMk/>
          <pc:sldMk cId="1963994913" sldId="264"/>
        </pc:sldMkLst>
        <pc:spChg chg="del">
          <ac:chgData name="Wörndle Linus" userId="e99df0f2-d3c7-483b-b111-e87b6efc6f80" providerId="ADAL" clId="{FD8A47DF-42FD-4BB7-9E8A-BB1F3BE9C587}" dt="2024-05-28T20:25:32.437" v="670" actId="478"/>
          <ac:spMkLst>
            <pc:docMk/>
            <pc:sldMk cId="1963994913" sldId="264"/>
            <ac:spMk id="2" creationId="{EC7E8FC0-9311-4032-97D7-045388CD9488}"/>
          </ac:spMkLst>
        </pc:spChg>
        <pc:spChg chg="add mod">
          <ac:chgData name="Wörndle Linus" userId="e99df0f2-d3c7-483b-b111-e87b6efc6f80" providerId="ADAL" clId="{FD8A47DF-42FD-4BB7-9E8A-BB1F3BE9C587}" dt="2024-05-28T20:25:34.750" v="671" actId="1076"/>
          <ac:spMkLst>
            <pc:docMk/>
            <pc:sldMk cId="1963994913" sldId="264"/>
            <ac:spMk id="4" creationId="{F5135C2E-1F6B-1D6D-484B-622A35174DBF}"/>
          </ac:spMkLst>
        </pc:spChg>
        <pc:graphicFrameChg chg="del">
          <ac:chgData name="Wörndle Linus" userId="e99df0f2-d3c7-483b-b111-e87b6efc6f80" providerId="ADAL" clId="{FD8A47DF-42FD-4BB7-9E8A-BB1F3BE9C587}" dt="2024-05-28T20:25:42.058" v="672" actId="478"/>
          <ac:graphicFrameMkLst>
            <pc:docMk/>
            <pc:sldMk cId="1963994913" sldId="264"/>
            <ac:graphicFrameMk id="3" creationId="{B80A835A-11C6-40E5-E16B-9B47ACADBC61}"/>
          </ac:graphicFrameMkLst>
        </pc:graphicFrameChg>
        <pc:graphicFrameChg chg="add mod">
          <ac:chgData name="Wörndle Linus" userId="e99df0f2-d3c7-483b-b111-e87b6efc6f80" providerId="ADAL" clId="{FD8A47DF-42FD-4BB7-9E8A-BB1F3BE9C587}" dt="2024-05-28T20:26:11.061" v="678" actId="1076"/>
          <ac:graphicFrameMkLst>
            <pc:docMk/>
            <pc:sldMk cId="1963994913" sldId="264"/>
            <ac:graphicFrameMk id="5" creationId="{CC15F4A7-C699-236E-679A-D39B02182B44}"/>
          </ac:graphicFrameMkLst>
        </pc:graphicFrameChg>
        <pc:graphicFrameChg chg="add del mod">
          <ac:chgData name="Wörndle Linus" userId="e99df0f2-d3c7-483b-b111-e87b6efc6f80" providerId="ADAL" clId="{FD8A47DF-42FD-4BB7-9E8A-BB1F3BE9C587}" dt="2024-05-28T20:26:20.341" v="680" actId="478"/>
          <ac:graphicFrameMkLst>
            <pc:docMk/>
            <pc:sldMk cId="1963994913" sldId="264"/>
            <ac:graphicFrameMk id="6" creationId="{B731457C-ACE7-FC30-67B7-62A9863232C2}"/>
          </ac:graphicFrameMkLst>
        </pc:graphicFrameChg>
      </pc:sldChg>
      <pc:sldChg chg="addSp modSp add mod">
        <pc:chgData name="Wörndle Linus" userId="e99df0f2-d3c7-483b-b111-e87b6efc6f80" providerId="ADAL" clId="{FD8A47DF-42FD-4BB7-9E8A-BB1F3BE9C587}" dt="2024-05-28T20:32:02.263" v="713" actId="1076"/>
        <pc:sldMkLst>
          <pc:docMk/>
          <pc:sldMk cId="2177882425" sldId="265"/>
        </pc:sldMkLst>
        <pc:graphicFrameChg chg="mod">
          <ac:chgData name="Wörndle Linus" userId="e99df0f2-d3c7-483b-b111-e87b6efc6f80" providerId="ADAL" clId="{FD8A47DF-42FD-4BB7-9E8A-BB1F3BE9C587}" dt="2024-05-28T20:26:29.290" v="684" actId="1076"/>
          <ac:graphicFrameMkLst>
            <pc:docMk/>
            <pc:sldMk cId="2177882425" sldId="265"/>
            <ac:graphicFrameMk id="5" creationId="{CC15F4A7-C699-236E-679A-D39B02182B44}"/>
          </ac:graphicFrameMkLst>
        </pc:graphicFrameChg>
        <pc:picChg chg="add mod">
          <ac:chgData name="Wörndle Linus" userId="e99df0f2-d3c7-483b-b111-e87b6efc6f80" providerId="ADAL" clId="{FD8A47DF-42FD-4BB7-9E8A-BB1F3BE9C587}" dt="2024-05-28T20:32:02.263" v="713" actId="1076"/>
          <ac:picMkLst>
            <pc:docMk/>
            <pc:sldMk cId="2177882425" sldId="265"/>
            <ac:picMk id="2" creationId="{483C05AB-7D14-D8D4-C596-95593D5D1D0E}"/>
          </ac:picMkLst>
        </pc:picChg>
      </pc:sldChg>
      <pc:sldChg chg="addSp delSp modSp new del mod">
        <pc:chgData name="Wörndle Linus" userId="e99df0f2-d3c7-483b-b111-e87b6efc6f80" providerId="ADAL" clId="{FD8A47DF-42FD-4BB7-9E8A-BB1F3BE9C587}" dt="2024-05-28T20:31:59.244" v="711" actId="47"/>
        <pc:sldMkLst>
          <pc:docMk/>
          <pc:sldMk cId="3274385923" sldId="266"/>
        </pc:sldMkLst>
        <pc:spChg chg="del">
          <ac:chgData name="Wörndle Linus" userId="e99df0f2-d3c7-483b-b111-e87b6efc6f80" providerId="ADAL" clId="{FD8A47DF-42FD-4BB7-9E8A-BB1F3BE9C587}" dt="2024-05-28T20:30:49.716" v="686" actId="478"/>
          <ac:spMkLst>
            <pc:docMk/>
            <pc:sldMk cId="3274385923" sldId="266"/>
            <ac:spMk id="2" creationId="{71B27EF0-48C6-608D-6563-A758FB90A461}"/>
          </ac:spMkLst>
        </pc:spChg>
        <pc:spChg chg="del">
          <ac:chgData name="Wörndle Linus" userId="e99df0f2-d3c7-483b-b111-e87b6efc6f80" providerId="ADAL" clId="{FD8A47DF-42FD-4BB7-9E8A-BB1F3BE9C587}" dt="2024-05-28T20:30:50.676" v="687" actId="478"/>
          <ac:spMkLst>
            <pc:docMk/>
            <pc:sldMk cId="3274385923" sldId="266"/>
            <ac:spMk id="3" creationId="{E883B89A-644D-C8E5-522F-BBD8EEA8DEAA}"/>
          </ac:spMkLst>
        </pc:spChg>
        <pc:picChg chg="add mod">
          <ac:chgData name="Wörndle Linus" userId="e99df0f2-d3c7-483b-b111-e87b6efc6f80" providerId="ADAL" clId="{FD8A47DF-42FD-4BB7-9E8A-BB1F3BE9C587}" dt="2024-05-28T20:30:51.777" v="688"/>
          <ac:picMkLst>
            <pc:docMk/>
            <pc:sldMk cId="3274385923" sldId="266"/>
            <ac:picMk id="4" creationId="{D3DE9DD1-C90D-F053-5B18-571C4571A8A9}"/>
          </ac:picMkLst>
        </pc:picChg>
      </pc:sldChg>
      <pc:sldChg chg="addSp delSp modSp add mod">
        <pc:chgData name="Wörndle Linus" userId="e99df0f2-d3c7-483b-b111-e87b6efc6f80" providerId="ADAL" clId="{FD8A47DF-42FD-4BB7-9E8A-BB1F3BE9C587}" dt="2024-05-28T20:32:07.991" v="715" actId="1076"/>
        <pc:sldMkLst>
          <pc:docMk/>
          <pc:sldMk cId="2357969461" sldId="267"/>
        </pc:sldMkLst>
        <pc:spChg chg="mod">
          <ac:chgData name="Wörndle Linus" userId="e99df0f2-d3c7-483b-b111-e87b6efc6f80" providerId="ADAL" clId="{FD8A47DF-42FD-4BB7-9E8A-BB1F3BE9C587}" dt="2024-05-28T20:31:25.341" v="710" actId="20577"/>
          <ac:spMkLst>
            <pc:docMk/>
            <pc:sldMk cId="2357969461" sldId="267"/>
            <ac:spMk id="2" creationId="{EC7E8FC0-9311-4032-97D7-045388CD9488}"/>
          </ac:spMkLst>
        </pc:spChg>
        <pc:graphicFrameChg chg="del">
          <ac:chgData name="Wörndle Linus" userId="e99df0f2-d3c7-483b-b111-e87b6efc6f80" providerId="ADAL" clId="{FD8A47DF-42FD-4BB7-9E8A-BB1F3BE9C587}" dt="2024-05-28T20:31:08.251" v="690" actId="478"/>
          <ac:graphicFrameMkLst>
            <pc:docMk/>
            <pc:sldMk cId="2357969461" sldId="267"/>
            <ac:graphicFrameMk id="4" creationId="{79D18C58-14EE-F224-ABB2-62386B510F34}"/>
          </ac:graphicFrameMkLst>
        </pc:graphicFrameChg>
        <pc:graphicFrameChg chg="add mod">
          <ac:chgData name="Wörndle Linus" userId="e99df0f2-d3c7-483b-b111-e87b6efc6f80" providerId="ADAL" clId="{FD8A47DF-42FD-4BB7-9E8A-BB1F3BE9C587}" dt="2024-05-28T20:32:07.991" v="715" actId="1076"/>
          <ac:graphicFrameMkLst>
            <pc:docMk/>
            <pc:sldMk cId="2357969461" sldId="267"/>
            <ac:graphicFrameMk id="5" creationId="{8EC64085-43A4-F499-F0E2-AE27E3A1022D}"/>
          </ac:graphicFrameMkLst>
        </pc:graphicFrameChg>
        <pc:graphicFrameChg chg="del">
          <ac:chgData name="Wörndle Linus" userId="e99df0f2-d3c7-483b-b111-e87b6efc6f80" providerId="ADAL" clId="{FD8A47DF-42FD-4BB7-9E8A-BB1F3BE9C587}" dt="2024-05-28T20:31:09.567" v="692" actId="478"/>
          <ac:graphicFrameMkLst>
            <pc:docMk/>
            <pc:sldMk cId="2357969461" sldId="267"/>
            <ac:graphicFrameMk id="6" creationId="{33720DCC-F8C1-5631-1DA9-8E0DC42A1E13}"/>
          </ac:graphicFrameMkLst>
        </pc:graphicFrameChg>
        <pc:picChg chg="add mod">
          <ac:chgData name="Wörndle Linus" userId="e99df0f2-d3c7-483b-b111-e87b6efc6f80" providerId="ADAL" clId="{FD8A47DF-42FD-4BB7-9E8A-BB1F3BE9C587}" dt="2024-05-28T20:31:14.668" v="694" actId="1076"/>
          <ac:picMkLst>
            <pc:docMk/>
            <pc:sldMk cId="2357969461" sldId="267"/>
            <ac:picMk id="3" creationId="{86297FC6-6BB8-82AD-E9A2-F7EC07FD88AA}"/>
          </ac:picMkLst>
        </pc:picChg>
      </pc:sldChg>
      <pc:sldChg chg="addSp delSp modSp add mod">
        <pc:chgData name="Wörndle Linus" userId="e99df0f2-d3c7-483b-b111-e87b6efc6f80" providerId="ADAL" clId="{FD8A47DF-42FD-4BB7-9E8A-BB1F3BE9C587}" dt="2024-05-28T20:32:33.062" v="723" actId="1076"/>
        <pc:sldMkLst>
          <pc:docMk/>
          <pc:sldMk cId="3734509380" sldId="268"/>
        </pc:sldMkLst>
        <pc:spChg chg="del">
          <ac:chgData name="Wörndle Linus" userId="e99df0f2-d3c7-483b-b111-e87b6efc6f80" providerId="ADAL" clId="{FD8A47DF-42FD-4BB7-9E8A-BB1F3BE9C587}" dt="2024-05-28T20:32:21.797" v="719" actId="478"/>
          <ac:spMkLst>
            <pc:docMk/>
            <pc:sldMk cId="3734509380" sldId="268"/>
            <ac:spMk id="2" creationId="{EC7E8FC0-9311-4032-97D7-045388CD9488}"/>
          </ac:spMkLst>
        </pc:spChg>
        <pc:spChg chg="add mod">
          <ac:chgData name="Wörndle Linus" userId="e99df0f2-d3c7-483b-b111-e87b6efc6f80" providerId="ADAL" clId="{FD8A47DF-42FD-4BB7-9E8A-BB1F3BE9C587}" dt="2024-05-28T20:32:18.680" v="718" actId="1076"/>
          <ac:spMkLst>
            <pc:docMk/>
            <pc:sldMk cId="3734509380" sldId="268"/>
            <ac:spMk id="4" creationId="{B0B632B8-0F70-48E1-6EFB-585C3A777FCF}"/>
          </ac:spMkLst>
        </pc:spChg>
        <pc:picChg chg="mod">
          <ac:chgData name="Wörndle Linus" userId="e99df0f2-d3c7-483b-b111-e87b6efc6f80" providerId="ADAL" clId="{FD8A47DF-42FD-4BB7-9E8A-BB1F3BE9C587}" dt="2024-05-28T20:32:33.062" v="723" actId="1076"/>
          <ac:picMkLst>
            <pc:docMk/>
            <pc:sldMk cId="3734509380" sldId="268"/>
            <ac:picMk id="3" creationId="{86297FC6-6BB8-82AD-E9A2-F7EC07FD88AA}"/>
          </ac:picMkLst>
        </pc:picChg>
      </pc:sldChg>
      <pc:sldChg chg="addSp delSp modSp add mod">
        <pc:chgData name="Wörndle Linus" userId="e99df0f2-d3c7-483b-b111-e87b6efc6f80" providerId="ADAL" clId="{FD8A47DF-42FD-4BB7-9E8A-BB1F3BE9C587}" dt="2024-05-28T20:50:36.765" v="1782" actId="1076"/>
        <pc:sldMkLst>
          <pc:docMk/>
          <pc:sldMk cId="2452571967" sldId="269"/>
        </pc:sldMkLst>
        <pc:spChg chg="mod">
          <ac:chgData name="Wörndle Linus" userId="e99df0f2-d3c7-483b-b111-e87b6efc6f80" providerId="ADAL" clId="{FD8A47DF-42FD-4BB7-9E8A-BB1F3BE9C587}" dt="2024-05-28T20:34:13.076" v="742" actId="20577"/>
          <ac:spMkLst>
            <pc:docMk/>
            <pc:sldMk cId="2452571967" sldId="269"/>
            <ac:spMk id="2" creationId="{EC7E8FC0-9311-4032-97D7-045388CD9488}"/>
          </ac:spMkLst>
        </pc:spChg>
        <pc:spChg chg="mod">
          <ac:chgData name="Wörndle Linus" userId="e99df0f2-d3c7-483b-b111-e87b6efc6f80" providerId="ADAL" clId="{FD8A47DF-42FD-4BB7-9E8A-BB1F3BE9C587}" dt="2024-05-28T20:39:17.955" v="1062" actId="20577"/>
          <ac:spMkLst>
            <pc:docMk/>
            <pc:sldMk cId="2452571967" sldId="269"/>
            <ac:spMk id="4" creationId="{766AD81E-3747-0A1D-C8C0-046D39E645CC}"/>
          </ac:spMkLst>
        </pc:spChg>
        <pc:picChg chg="ord">
          <ac:chgData name="Wörndle Linus" userId="e99df0f2-d3c7-483b-b111-e87b6efc6f80" providerId="ADAL" clId="{FD8A47DF-42FD-4BB7-9E8A-BB1F3BE9C587}" dt="2024-05-28T20:41:24.191" v="1087" actId="166"/>
          <ac:picMkLst>
            <pc:docMk/>
            <pc:sldMk cId="2452571967" sldId="269"/>
            <ac:picMk id="8" creationId="{5290F7E7-CFE7-1C57-9C47-63F30F4E239C}"/>
          </ac:picMkLst>
        </pc:picChg>
        <pc:picChg chg="add mod">
          <ac:chgData name="Wörndle Linus" userId="e99df0f2-d3c7-483b-b111-e87b6efc6f80" providerId="ADAL" clId="{FD8A47DF-42FD-4BB7-9E8A-BB1F3BE9C587}" dt="2024-05-28T20:50:36.765" v="1782" actId="1076"/>
          <ac:picMkLst>
            <pc:docMk/>
            <pc:sldMk cId="2452571967" sldId="269"/>
            <ac:picMk id="16" creationId="{7A015368-3305-8FFB-4199-889B788FBB79}"/>
          </ac:picMkLst>
        </pc:picChg>
        <pc:cxnChg chg="del">
          <ac:chgData name="Wörndle Linus" userId="e99df0f2-d3c7-483b-b111-e87b6efc6f80" providerId="ADAL" clId="{FD8A47DF-42FD-4BB7-9E8A-BB1F3BE9C587}" dt="2024-05-28T20:33:19.028" v="725" actId="478"/>
          <ac:cxnSpMkLst>
            <pc:docMk/>
            <pc:sldMk cId="2452571967" sldId="269"/>
            <ac:cxnSpMk id="5" creationId="{03D69D60-DA90-7F0F-416B-BAB7094FF82D}"/>
          </ac:cxnSpMkLst>
        </pc:cxnChg>
        <pc:cxnChg chg="add mod">
          <ac:chgData name="Wörndle Linus" userId="e99df0f2-d3c7-483b-b111-e87b6efc6f80" providerId="ADAL" clId="{FD8A47DF-42FD-4BB7-9E8A-BB1F3BE9C587}" dt="2024-05-28T20:40:34.160" v="1072" actId="14100"/>
          <ac:cxnSpMkLst>
            <pc:docMk/>
            <pc:sldMk cId="2452571967" sldId="269"/>
            <ac:cxnSpMk id="6" creationId="{595B6E4A-81C6-475B-F47B-898D0A96B39E}"/>
          </ac:cxnSpMkLst>
        </pc:cxnChg>
        <pc:cxnChg chg="add mod">
          <ac:chgData name="Wörndle Linus" userId="e99df0f2-d3c7-483b-b111-e87b6efc6f80" providerId="ADAL" clId="{FD8A47DF-42FD-4BB7-9E8A-BB1F3BE9C587}" dt="2024-05-28T20:40:48.607" v="1077" actId="14100"/>
          <ac:cxnSpMkLst>
            <pc:docMk/>
            <pc:sldMk cId="2452571967" sldId="269"/>
            <ac:cxnSpMk id="7" creationId="{2E58CC75-CF46-0CAC-CF58-376C8B48679B}"/>
          </ac:cxnSpMkLst>
        </pc:cxnChg>
        <pc:cxnChg chg="add mod">
          <ac:chgData name="Wörndle Linus" userId="e99df0f2-d3c7-483b-b111-e87b6efc6f80" providerId="ADAL" clId="{FD8A47DF-42FD-4BB7-9E8A-BB1F3BE9C587}" dt="2024-05-28T20:40:51.447" v="1079" actId="14100"/>
          <ac:cxnSpMkLst>
            <pc:docMk/>
            <pc:sldMk cId="2452571967" sldId="269"/>
            <ac:cxnSpMk id="9" creationId="{87287AC5-327C-A9AF-EA05-1C937C79E229}"/>
          </ac:cxnSpMkLst>
        </pc:cxnChg>
      </pc:sldChg>
      <pc:sldChg chg="modSp add mod">
        <pc:chgData name="Wörndle Linus" userId="e99df0f2-d3c7-483b-b111-e87b6efc6f80" providerId="ADAL" clId="{FD8A47DF-42FD-4BB7-9E8A-BB1F3BE9C587}" dt="2024-05-28T20:44:21.183" v="1332" actId="20577"/>
        <pc:sldMkLst>
          <pc:docMk/>
          <pc:sldMk cId="1674302027" sldId="270"/>
        </pc:sldMkLst>
        <pc:spChg chg="mod">
          <ac:chgData name="Wörndle Linus" userId="e99df0f2-d3c7-483b-b111-e87b6efc6f80" providerId="ADAL" clId="{FD8A47DF-42FD-4BB7-9E8A-BB1F3BE9C587}" dt="2024-05-28T20:41:40.752" v="1106" actId="14100"/>
          <ac:spMkLst>
            <pc:docMk/>
            <pc:sldMk cId="1674302027" sldId="270"/>
            <ac:spMk id="2" creationId="{EC7E8FC0-9311-4032-97D7-045388CD9488}"/>
          </ac:spMkLst>
        </pc:spChg>
        <pc:spChg chg="mod">
          <ac:chgData name="Wörndle Linus" userId="e99df0f2-d3c7-483b-b111-e87b6efc6f80" providerId="ADAL" clId="{FD8A47DF-42FD-4BB7-9E8A-BB1F3BE9C587}" dt="2024-05-28T20:44:21.183" v="1332" actId="20577"/>
          <ac:spMkLst>
            <pc:docMk/>
            <pc:sldMk cId="1674302027" sldId="270"/>
            <ac:spMk id="4" creationId="{766AD81E-3747-0A1D-C8C0-046D39E645CC}"/>
          </ac:spMkLst>
        </pc:spChg>
        <pc:picChg chg="mod ord">
          <ac:chgData name="Wörndle Linus" userId="e99df0f2-d3c7-483b-b111-e87b6efc6f80" providerId="ADAL" clId="{FD8A47DF-42FD-4BB7-9E8A-BB1F3BE9C587}" dt="2024-05-28T20:41:19.769" v="1086" actId="166"/>
          <ac:picMkLst>
            <pc:docMk/>
            <pc:sldMk cId="1674302027" sldId="270"/>
            <ac:picMk id="8" creationId="{5290F7E7-CFE7-1C57-9C47-63F30F4E239C}"/>
          </ac:picMkLst>
        </pc:picChg>
        <pc:cxnChg chg="mod">
          <ac:chgData name="Wörndle Linus" userId="e99df0f2-d3c7-483b-b111-e87b6efc6f80" providerId="ADAL" clId="{FD8A47DF-42FD-4BB7-9E8A-BB1F3BE9C587}" dt="2024-05-28T20:41:08.439" v="1082" actId="1076"/>
          <ac:cxnSpMkLst>
            <pc:docMk/>
            <pc:sldMk cId="1674302027" sldId="270"/>
            <ac:cxnSpMk id="6" creationId="{595B6E4A-81C6-475B-F47B-898D0A96B39E}"/>
          </ac:cxnSpMkLst>
        </pc:cxnChg>
      </pc:sldChg>
      <pc:sldChg chg="modSp add mod">
        <pc:chgData name="Wörndle Linus" userId="e99df0f2-d3c7-483b-b111-e87b6efc6f80" providerId="ADAL" clId="{FD8A47DF-42FD-4BB7-9E8A-BB1F3BE9C587}" dt="2024-05-28T20:47:56.228" v="1590" actId="20577"/>
        <pc:sldMkLst>
          <pc:docMk/>
          <pc:sldMk cId="1497812414" sldId="271"/>
        </pc:sldMkLst>
        <pc:spChg chg="mod">
          <ac:chgData name="Wörndle Linus" userId="e99df0f2-d3c7-483b-b111-e87b6efc6f80" providerId="ADAL" clId="{FD8A47DF-42FD-4BB7-9E8A-BB1F3BE9C587}" dt="2024-05-28T20:46:42.256" v="1415" actId="14100"/>
          <ac:spMkLst>
            <pc:docMk/>
            <pc:sldMk cId="1497812414" sldId="271"/>
            <ac:spMk id="2" creationId="{EC7E8FC0-9311-4032-97D7-045388CD9488}"/>
          </ac:spMkLst>
        </pc:spChg>
        <pc:spChg chg="mod">
          <ac:chgData name="Wörndle Linus" userId="e99df0f2-d3c7-483b-b111-e87b6efc6f80" providerId="ADAL" clId="{FD8A47DF-42FD-4BB7-9E8A-BB1F3BE9C587}" dt="2024-05-28T20:47:56.228" v="1590" actId="20577"/>
          <ac:spMkLst>
            <pc:docMk/>
            <pc:sldMk cId="1497812414" sldId="271"/>
            <ac:spMk id="4" creationId="{766AD81E-3747-0A1D-C8C0-046D39E645CC}"/>
          </ac:spMkLst>
        </pc:spChg>
        <pc:picChg chg="mod">
          <ac:chgData name="Wörndle Linus" userId="e99df0f2-d3c7-483b-b111-e87b6efc6f80" providerId="ADAL" clId="{FD8A47DF-42FD-4BB7-9E8A-BB1F3BE9C587}" dt="2024-05-28T20:45:22.723" v="1350" actId="1076"/>
          <ac:picMkLst>
            <pc:docMk/>
            <pc:sldMk cId="1497812414" sldId="271"/>
            <ac:picMk id="8" creationId="{5290F7E7-CFE7-1C57-9C47-63F30F4E239C}"/>
          </ac:picMkLst>
        </pc:picChg>
      </pc:sldChg>
      <pc:sldChg chg="addSp modSp add mod">
        <pc:chgData name="Wörndle Linus" userId="e99df0f2-d3c7-483b-b111-e87b6efc6f80" providerId="ADAL" clId="{FD8A47DF-42FD-4BB7-9E8A-BB1F3BE9C587}" dt="2024-05-28T20:49:51.471" v="1763"/>
        <pc:sldMkLst>
          <pc:docMk/>
          <pc:sldMk cId="3730662972" sldId="272"/>
        </pc:sldMkLst>
        <pc:spChg chg="mod">
          <ac:chgData name="Wörndle Linus" userId="e99df0f2-d3c7-483b-b111-e87b6efc6f80" providerId="ADAL" clId="{FD8A47DF-42FD-4BB7-9E8A-BB1F3BE9C587}" dt="2024-05-28T20:48:35.754" v="1621" actId="20577"/>
          <ac:spMkLst>
            <pc:docMk/>
            <pc:sldMk cId="3730662972" sldId="272"/>
            <ac:spMk id="2" creationId="{EC7E8FC0-9311-4032-97D7-045388CD9488}"/>
          </ac:spMkLst>
        </pc:spChg>
        <pc:spChg chg="mod">
          <ac:chgData name="Wörndle Linus" userId="e99df0f2-d3c7-483b-b111-e87b6efc6f80" providerId="ADAL" clId="{FD8A47DF-42FD-4BB7-9E8A-BB1F3BE9C587}" dt="2024-05-28T20:49:35.371" v="1762" actId="20577"/>
          <ac:spMkLst>
            <pc:docMk/>
            <pc:sldMk cId="3730662972" sldId="272"/>
            <ac:spMk id="4" creationId="{766AD81E-3747-0A1D-C8C0-046D39E645CC}"/>
          </ac:spMkLst>
        </pc:spChg>
        <pc:picChg chg="mod">
          <ac:chgData name="Wörndle Linus" userId="e99df0f2-d3c7-483b-b111-e87b6efc6f80" providerId="ADAL" clId="{FD8A47DF-42FD-4BB7-9E8A-BB1F3BE9C587}" dt="2024-05-28T20:48:09.223" v="1592" actId="1076"/>
          <ac:picMkLst>
            <pc:docMk/>
            <pc:sldMk cId="3730662972" sldId="272"/>
            <ac:picMk id="8" creationId="{5290F7E7-CFE7-1C57-9C47-63F30F4E239C}"/>
          </ac:picMkLst>
        </pc:picChg>
        <pc:cxnChg chg="add mod">
          <ac:chgData name="Wörndle Linus" userId="e99df0f2-d3c7-483b-b111-e87b6efc6f80" providerId="ADAL" clId="{FD8A47DF-42FD-4BB7-9E8A-BB1F3BE9C587}" dt="2024-05-28T20:49:51.471" v="1763"/>
          <ac:cxnSpMkLst>
            <pc:docMk/>
            <pc:sldMk cId="3730662972" sldId="272"/>
            <ac:cxnSpMk id="3" creationId="{E87D105D-CCCE-B568-AA77-206F485EE7E3}"/>
          </ac:cxnSpMkLst>
        </pc:cxnChg>
      </pc:sldChg>
      <pc:sldChg chg="modSp add mod">
        <pc:chgData name="Wörndle Linus" userId="e99df0f2-d3c7-483b-b111-e87b6efc6f80" providerId="ADAL" clId="{FD8A47DF-42FD-4BB7-9E8A-BB1F3BE9C587}" dt="2024-05-28T20:50:05.125" v="1780" actId="20577"/>
        <pc:sldMkLst>
          <pc:docMk/>
          <pc:sldMk cId="1661490384" sldId="273"/>
        </pc:sldMkLst>
        <pc:spChg chg="mod">
          <ac:chgData name="Wörndle Linus" userId="e99df0f2-d3c7-483b-b111-e87b6efc6f80" providerId="ADAL" clId="{FD8A47DF-42FD-4BB7-9E8A-BB1F3BE9C587}" dt="2024-05-28T20:50:05.125" v="1780" actId="20577"/>
          <ac:spMkLst>
            <pc:docMk/>
            <pc:sldMk cId="1661490384" sldId="273"/>
            <ac:spMk id="2" creationId="{40F202DD-79E7-9A03-9DA4-289D430854A3}"/>
          </ac:spMkLst>
        </pc:spChg>
      </pc:sldChg>
      <pc:sldChg chg="addSp delSp modSp add mod">
        <pc:chgData name="Wörndle Linus" userId="e99df0f2-d3c7-483b-b111-e87b6efc6f80" providerId="ADAL" clId="{FD8A47DF-42FD-4BB7-9E8A-BB1F3BE9C587}" dt="2024-05-28T21:09:05.747" v="2089" actId="1076"/>
        <pc:sldMkLst>
          <pc:docMk/>
          <pc:sldMk cId="1370343266" sldId="274"/>
        </pc:sldMkLst>
        <pc:spChg chg="mod">
          <ac:chgData name="Wörndle Linus" userId="e99df0f2-d3c7-483b-b111-e87b6efc6f80" providerId="ADAL" clId="{FD8A47DF-42FD-4BB7-9E8A-BB1F3BE9C587}" dt="2024-05-28T20:53:21.472" v="1810" actId="14100"/>
          <ac:spMkLst>
            <pc:docMk/>
            <pc:sldMk cId="1370343266" sldId="274"/>
            <ac:spMk id="2" creationId="{EC7E8FC0-9311-4032-97D7-045388CD9488}"/>
          </ac:spMkLst>
        </pc:spChg>
        <pc:spChg chg="mod">
          <ac:chgData name="Wörndle Linus" userId="e99df0f2-d3c7-483b-b111-e87b6efc6f80" providerId="ADAL" clId="{FD8A47DF-42FD-4BB7-9E8A-BB1F3BE9C587}" dt="2024-05-28T21:00:25.596" v="2003" actId="20577"/>
          <ac:spMkLst>
            <pc:docMk/>
            <pc:sldMk cId="1370343266" sldId="274"/>
            <ac:spMk id="4" creationId="{766AD81E-3747-0A1D-C8C0-046D39E645CC}"/>
          </ac:spMkLst>
        </pc:spChg>
        <pc:picChg chg="add mod">
          <ac:chgData name="Wörndle Linus" userId="e99df0f2-d3c7-483b-b111-e87b6efc6f80" providerId="ADAL" clId="{FD8A47DF-42FD-4BB7-9E8A-BB1F3BE9C587}" dt="2024-05-28T21:09:05.747" v="2089" actId="1076"/>
          <ac:picMkLst>
            <pc:docMk/>
            <pc:sldMk cId="1370343266" sldId="274"/>
            <ac:picMk id="3" creationId="{896A94DE-8094-7E14-6EDB-13AF065A651A}"/>
          </ac:picMkLst>
        </pc:picChg>
        <pc:picChg chg="del">
          <ac:chgData name="Wörndle Linus" userId="e99df0f2-d3c7-483b-b111-e87b6efc6f80" providerId="ADAL" clId="{FD8A47DF-42FD-4BB7-9E8A-BB1F3BE9C587}" dt="2024-05-28T21:08:35.904" v="2086" actId="478"/>
          <ac:picMkLst>
            <pc:docMk/>
            <pc:sldMk cId="1370343266" sldId="274"/>
            <ac:picMk id="8" creationId="{5290F7E7-CFE7-1C57-9C47-63F30F4E239C}"/>
          </ac:picMkLst>
        </pc:picChg>
      </pc:sldChg>
      <pc:sldChg chg="addSp delSp modSp add mod ord">
        <pc:chgData name="Wörndle Linus" userId="e99df0f2-d3c7-483b-b111-e87b6efc6f80" providerId="ADAL" clId="{FD8A47DF-42FD-4BB7-9E8A-BB1F3BE9C587}" dt="2024-05-28T21:06:40.238" v="2077" actId="1076"/>
        <pc:sldMkLst>
          <pc:docMk/>
          <pc:sldMk cId="1866129738" sldId="275"/>
        </pc:sldMkLst>
        <pc:spChg chg="mod">
          <ac:chgData name="Wörndle Linus" userId="e99df0f2-d3c7-483b-b111-e87b6efc6f80" providerId="ADAL" clId="{FD8A47DF-42FD-4BB7-9E8A-BB1F3BE9C587}" dt="2024-05-28T21:04:10.195" v="2015" actId="20577"/>
          <ac:spMkLst>
            <pc:docMk/>
            <pc:sldMk cId="1866129738" sldId="275"/>
            <ac:spMk id="2" creationId="{40F202DD-79E7-9A03-9DA4-289D430854A3}"/>
          </ac:spMkLst>
        </pc:spChg>
        <pc:graphicFrameChg chg="del">
          <ac:chgData name="Wörndle Linus" userId="e99df0f2-d3c7-483b-b111-e87b6efc6f80" providerId="ADAL" clId="{FD8A47DF-42FD-4BB7-9E8A-BB1F3BE9C587}" dt="2024-05-28T21:04:25.777" v="2016" actId="478"/>
          <ac:graphicFrameMkLst>
            <pc:docMk/>
            <pc:sldMk cId="1866129738" sldId="275"/>
            <ac:graphicFrameMk id="6" creationId="{B308FAE3-F59C-A186-535E-EC3EF4F59714}"/>
          </ac:graphicFrameMkLst>
        </pc:graphicFrameChg>
        <pc:picChg chg="add del mod">
          <ac:chgData name="Wörndle Linus" userId="e99df0f2-d3c7-483b-b111-e87b6efc6f80" providerId="ADAL" clId="{FD8A47DF-42FD-4BB7-9E8A-BB1F3BE9C587}" dt="2024-05-28T21:06:32.497" v="2073" actId="478"/>
          <ac:picMkLst>
            <pc:docMk/>
            <pc:sldMk cId="1866129738" sldId="275"/>
            <ac:picMk id="3" creationId="{36B32351-685C-ACB8-B6DD-EE639BD8B2B8}"/>
          </ac:picMkLst>
        </pc:picChg>
        <pc:picChg chg="add del mod">
          <ac:chgData name="Wörndle Linus" userId="e99df0f2-d3c7-483b-b111-e87b6efc6f80" providerId="ADAL" clId="{FD8A47DF-42FD-4BB7-9E8A-BB1F3BE9C587}" dt="2024-05-28T21:06:32.713" v="2074" actId="478"/>
          <ac:picMkLst>
            <pc:docMk/>
            <pc:sldMk cId="1866129738" sldId="275"/>
            <ac:picMk id="8" creationId="{0827EA6B-0840-81A7-1587-60A1968F8EC6}"/>
          </ac:picMkLst>
        </pc:picChg>
        <pc:picChg chg="add mod">
          <ac:chgData name="Wörndle Linus" userId="e99df0f2-d3c7-483b-b111-e87b6efc6f80" providerId="ADAL" clId="{FD8A47DF-42FD-4BB7-9E8A-BB1F3BE9C587}" dt="2024-05-28T21:06:37.707" v="2076" actId="1076"/>
          <ac:picMkLst>
            <pc:docMk/>
            <pc:sldMk cId="1866129738" sldId="275"/>
            <ac:picMk id="9" creationId="{45B3C87A-535D-61E2-9975-9F5E7109AF58}"/>
          </ac:picMkLst>
        </pc:picChg>
        <pc:picChg chg="add mod">
          <ac:chgData name="Wörndle Linus" userId="e99df0f2-d3c7-483b-b111-e87b6efc6f80" providerId="ADAL" clId="{FD8A47DF-42FD-4BB7-9E8A-BB1F3BE9C587}" dt="2024-05-28T21:06:40.238" v="2077" actId="1076"/>
          <ac:picMkLst>
            <pc:docMk/>
            <pc:sldMk cId="1866129738" sldId="275"/>
            <ac:picMk id="10" creationId="{902E795D-0860-F979-20FA-131C2A840311}"/>
          </ac:picMkLst>
        </pc:picChg>
      </pc:sldChg>
      <pc:sldChg chg="addSp delSp modSp add mod">
        <pc:chgData name="Wörndle Linus" userId="e99df0f2-d3c7-483b-b111-e87b6efc6f80" providerId="ADAL" clId="{FD8A47DF-42FD-4BB7-9E8A-BB1F3BE9C587}" dt="2024-05-28T21:06:23.152" v="2070" actId="1076"/>
        <pc:sldMkLst>
          <pc:docMk/>
          <pc:sldMk cId="2241892627" sldId="276"/>
        </pc:sldMkLst>
        <pc:spChg chg="mod">
          <ac:chgData name="Wörndle Linus" userId="e99df0f2-d3c7-483b-b111-e87b6efc6f80" providerId="ADAL" clId="{FD8A47DF-42FD-4BB7-9E8A-BB1F3BE9C587}" dt="2024-05-28T21:04:49.373" v="2049" actId="1076"/>
          <ac:spMkLst>
            <pc:docMk/>
            <pc:sldMk cId="2241892627" sldId="276"/>
            <ac:spMk id="2" creationId="{40F202DD-79E7-9A03-9DA4-289D430854A3}"/>
          </ac:spMkLst>
        </pc:spChg>
        <pc:graphicFrameChg chg="del">
          <ac:chgData name="Wörndle Linus" userId="e99df0f2-d3c7-483b-b111-e87b6efc6f80" providerId="ADAL" clId="{FD8A47DF-42FD-4BB7-9E8A-BB1F3BE9C587}" dt="2024-05-28T21:04:29.506" v="2018" actId="478"/>
          <ac:graphicFrameMkLst>
            <pc:docMk/>
            <pc:sldMk cId="2241892627" sldId="276"/>
            <ac:graphicFrameMk id="6" creationId="{B308FAE3-F59C-A186-535E-EC3EF4F59714}"/>
          </ac:graphicFrameMkLst>
        </pc:graphicFrameChg>
        <pc:picChg chg="add del mod">
          <ac:chgData name="Wörndle Linus" userId="e99df0f2-d3c7-483b-b111-e87b6efc6f80" providerId="ADAL" clId="{FD8A47DF-42FD-4BB7-9E8A-BB1F3BE9C587}" dt="2024-05-28T21:05:00.883" v="2051" actId="478"/>
          <ac:picMkLst>
            <pc:docMk/>
            <pc:sldMk cId="2241892627" sldId="276"/>
            <ac:picMk id="3" creationId="{AF5AFBD2-6624-0736-C6FA-C503BB1DEAE3}"/>
          </ac:picMkLst>
        </pc:picChg>
        <pc:picChg chg="mod">
          <ac:chgData name="Wörndle Linus" userId="e99df0f2-d3c7-483b-b111-e87b6efc6f80" providerId="ADAL" clId="{FD8A47DF-42FD-4BB7-9E8A-BB1F3BE9C587}" dt="2024-05-28T21:04:42.756" v="2048" actId="1076"/>
          <ac:picMkLst>
            <pc:docMk/>
            <pc:sldMk cId="2241892627" sldId="276"/>
            <ac:picMk id="5" creationId="{82CFF292-0946-6369-3C44-C9389FF38AB9}"/>
          </ac:picMkLst>
        </pc:picChg>
        <pc:picChg chg="add del mod">
          <ac:chgData name="Wörndle Linus" userId="e99df0f2-d3c7-483b-b111-e87b6efc6f80" providerId="ADAL" clId="{FD8A47DF-42FD-4BB7-9E8A-BB1F3BE9C587}" dt="2024-05-28T21:05:00.883" v="2051" actId="478"/>
          <ac:picMkLst>
            <pc:docMk/>
            <pc:sldMk cId="2241892627" sldId="276"/>
            <ac:picMk id="8" creationId="{B580AAB4-1F40-2E89-CC35-0C7DC7109519}"/>
          </ac:picMkLst>
        </pc:picChg>
        <pc:picChg chg="add del mod">
          <ac:chgData name="Wörndle Linus" userId="e99df0f2-d3c7-483b-b111-e87b6efc6f80" providerId="ADAL" clId="{FD8A47DF-42FD-4BB7-9E8A-BB1F3BE9C587}" dt="2024-05-28T21:05:55.236" v="2060" actId="21"/>
          <ac:picMkLst>
            <pc:docMk/>
            <pc:sldMk cId="2241892627" sldId="276"/>
            <ac:picMk id="9" creationId="{2FAE75B2-E584-672D-4BEF-D14AAF0EE281}"/>
          </ac:picMkLst>
        </pc:picChg>
        <pc:picChg chg="add del mod">
          <ac:chgData name="Wörndle Linus" userId="e99df0f2-d3c7-483b-b111-e87b6efc6f80" providerId="ADAL" clId="{FD8A47DF-42FD-4BB7-9E8A-BB1F3BE9C587}" dt="2024-05-28T21:05:55.236" v="2060" actId="21"/>
          <ac:picMkLst>
            <pc:docMk/>
            <pc:sldMk cId="2241892627" sldId="276"/>
            <ac:picMk id="10" creationId="{21A5DADF-9786-1ECA-5C33-497075E7F522}"/>
          </ac:picMkLst>
        </pc:picChg>
        <pc:picChg chg="add mod">
          <ac:chgData name="Wörndle Linus" userId="e99df0f2-d3c7-483b-b111-e87b6efc6f80" providerId="ADAL" clId="{FD8A47DF-42FD-4BB7-9E8A-BB1F3BE9C587}" dt="2024-05-28T21:06:23.152" v="2070" actId="1076"/>
          <ac:picMkLst>
            <pc:docMk/>
            <pc:sldMk cId="2241892627" sldId="276"/>
            <ac:picMk id="11" creationId="{FF869C64-A7CB-D34B-3E19-F8B07BCE73AA}"/>
          </ac:picMkLst>
        </pc:picChg>
        <pc:picChg chg="add mod">
          <ac:chgData name="Wörndle Linus" userId="e99df0f2-d3c7-483b-b111-e87b6efc6f80" providerId="ADAL" clId="{FD8A47DF-42FD-4BB7-9E8A-BB1F3BE9C587}" dt="2024-05-28T21:06:23.152" v="2070" actId="1076"/>
          <ac:picMkLst>
            <pc:docMk/>
            <pc:sldMk cId="2241892627" sldId="276"/>
            <ac:picMk id="12" creationId="{6DD7FD38-1B0E-30EF-2E2D-A937283A3474}"/>
          </ac:picMkLst>
        </pc:picChg>
        <pc:cxnChg chg="mod">
          <ac:chgData name="Wörndle Linus" userId="e99df0f2-d3c7-483b-b111-e87b6efc6f80" providerId="ADAL" clId="{FD8A47DF-42FD-4BB7-9E8A-BB1F3BE9C587}" dt="2024-05-28T21:04:49.373" v="2049" actId="1076"/>
          <ac:cxnSpMkLst>
            <pc:docMk/>
            <pc:sldMk cId="2241892627" sldId="276"/>
            <ac:cxnSpMk id="7" creationId="{263206B4-FD6E-0E37-90D9-83CBA2708B7E}"/>
          </ac:cxnSpMkLst>
        </pc:cxnChg>
      </pc:sldChg>
      <pc:sldChg chg="addSp delSp modSp new del mod">
        <pc:chgData name="Wörndle Linus" userId="e99df0f2-d3c7-483b-b111-e87b6efc6f80" providerId="ADAL" clId="{FD8A47DF-42FD-4BB7-9E8A-BB1F3BE9C587}" dt="2024-05-28T21:06:28.492" v="2072" actId="47"/>
        <pc:sldMkLst>
          <pc:docMk/>
          <pc:sldMk cId="709647276" sldId="277"/>
        </pc:sldMkLst>
        <pc:picChg chg="add mod">
          <ac:chgData name="Wörndle Linus" userId="e99df0f2-d3c7-483b-b111-e87b6efc6f80" providerId="ADAL" clId="{FD8A47DF-42FD-4BB7-9E8A-BB1F3BE9C587}" dt="2024-05-28T21:06:15.783" v="2068" actId="12789"/>
          <ac:picMkLst>
            <pc:docMk/>
            <pc:sldMk cId="709647276" sldId="277"/>
            <ac:picMk id="2" creationId="{4B5908CE-C17A-3991-1AC4-017A3F0A0A4D}"/>
          </ac:picMkLst>
        </pc:picChg>
        <pc:picChg chg="add del mod">
          <ac:chgData name="Wörndle Linus" userId="e99df0f2-d3c7-483b-b111-e87b6efc6f80" providerId="ADAL" clId="{FD8A47DF-42FD-4BB7-9E8A-BB1F3BE9C587}" dt="2024-05-28T21:06:26.680" v="2071" actId="478"/>
          <ac:picMkLst>
            <pc:docMk/>
            <pc:sldMk cId="709647276" sldId="277"/>
            <ac:picMk id="3" creationId="{7EBAF9FD-8B21-0146-40AE-D86B7C1277C7}"/>
          </ac:picMkLst>
        </pc:picChg>
      </pc:sldChg>
      <pc:sldChg chg="addSp modSp new del">
        <pc:chgData name="Wörndle Linus" userId="e99df0f2-d3c7-483b-b111-e87b6efc6f80" providerId="ADAL" clId="{FD8A47DF-42FD-4BB7-9E8A-BB1F3BE9C587}" dt="2024-05-28T21:05:59.396" v="2063" actId="680"/>
        <pc:sldMkLst>
          <pc:docMk/>
          <pc:sldMk cId="1155062855" sldId="277"/>
        </pc:sldMkLst>
        <pc:picChg chg="add mod">
          <ac:chgData name="Wörndle Linus" userId="e99df0f2-d3c7-483b-b111-e87b6efc6f80" providerId="ADAL" clId="{FD8A47DF-42FD-4BB7-9E8A-BB1F3BE9C587}" dt="2024-05-28T21:05:57.121" v="2062"/>
          <ac:picMkLst>
            <pc:docMk/>
            <pc:sldMk cId="1155062855" sldId="277"/>
            <ac:picMk id="9" creationId="{2FAE75B2-E584-672D-4BEF-D14AAF0EE281}"/>
          </ac:picMkLst>
        </pc:picChg>
        <pc:picChg chg="add mod">
          <ac:chgData name="Wörndle Linus" userId="e99df0f2-d3c7-483b-b111-e87b6efc6f80" providerId="ADAL" clId="{FD8A47DF-42FD-4BB7-9E8A-BB1F3BE9C587}" dt="2024-05-28T21:05:57.121" v="2062"/>
          <ac:picMkLst>
            <pc:docMk/>
            <pc:sldMk cId="1155062855" sldId="277"/>
            <ac:picMk id="10" creationId="{21A5DADF-9786-1ECA-5C33-497075E7F522}"/>
          </ac:picMkLst>
        </pc:picChg>
      </pc:sldChg>
      <pc:sldChg chg="delSp modSp add mod">
        <pc:chgData name="Wörndle Linus" userId="e99df0f2-d3c7-483b-b111-e87b6efc6f80" providerId="ADAL" clId="{FD8A47DF-42FD-4BB7-9E8A-BB1F3BE9C587}" dt="2024-05-28T21:07:05.226" v="2085" actId="1076"/>
        <pc:sldMkLst>
          <pc:docMk/>
          <pc:sldMk cId="4043491304" sldId="277"/>
        </pc:sldMkLst>
        <pc:spChg chg="mod">
          <ac:chgData name="Wörndle Linus" userId="e99df0f2-d3c7-483b-b111-e87b6efc6f80" providerId="ADAL" clId="{FD8A47DF-42FD-4BB7-9E8A-BB1F3BE9C587}" dt="2024-05-28T21:06:53.148" v="2082" actId="1076"/>
          <ac:spMkLst>
            <pc:docMk/>
            <pc:sldMk cId="4043491304" sldId="277"/>
            <ac:spMk id="2" creationId="{40F202DD-79E7-9A03-9DA4-289D430854A3}"/>
          </ac:spMkLst>
        </pc:spChg>
        <pc:picChg chg="del">
          <ac:chgData name="Wörndle Linus" userId="e99df0f2-d3c7-483b-b111-e87b6efc6f80" providerId="ADAL" clId="{FD8A47DF-42FD-4BB7-9E8A-BB1F3BE9C587}" dt="2024-05-28T21:06:45.769" v="2079" actId="478"/>
          <ac:picMkLst>
            <pc:docMk/>
            <pc:sldMk cId="4043491304" sldId="277"/>
            <ac:picMk id="5" creationId="{82CFF292-0946-6369-3C44-C9389FF38AB9}"/>
          </ac:picMkLst>
        </pc:picChg>
        <pc:picChg chg="mod">
          <ac:chgData name="Wörndle Linus" userId="e99df0f2-d3c7-483b-b111-e87b6efc6f80" providerId="ADAL" clId="{FD8A47DF-42FD-4BB7-9E8A-BB1F3BE9C587}" dt="2024-05-28T21:07:02.971" v="2084" actId="1076"/>
          <ac:picMkLst>
            <pc:docMk/>
            <pc:sldMk cId="4043491304" sldId="277"/>
            <ac:picMk id="11" creationId="{FF869C64-A7CB-D34B-3E19-F8B07BCE73AA}"/>
          </ac:picMkLst>
        </pc:picChg>
        <pc:picChg chg="mod">
          <ac:chgData name="Wörndle Linus" userId="e99df0f2-d3c7-483b-b111-e87b6efc6f80" providerId="ADAL" clId="{FD8A47DF-42FD-4BB7-9E8A-BB1F3BE9C587}" dt="2024-05-28T21:07:05.226" v="2085" actId="1076"/>
          <ac:picMkLst>
            <pc:docMk/>
            <pc:sldMk cId="4043491304" sldId="277"/>
            <ac:picMk id="12" creationId="{6DD7FD38-1B0E-30EF-2E2D-A937283A3474}"/>
          </ac:picMkLst>
        </pc:picChg>
        <pc:cxnChg chg="mod">
          <ac:chgData name="Wörndle Linus" userId="e99df0f2-d3c7-483b-b111-e87b6efc6f80" providerId="ADAL" clId="{FD8A47DF-42FD-4BB7-9E8A-BB1F3BE9C587}" dt="2024-05-28T21:06:53.148" v="2082" actId="1076"/>
          <ac:cxnSpMkLst>
            <pc:docMk/>
            <pc:sldMk cId="4043491304" sldId="277"/>
            <ac:cxnSpMk id="7" creationId="{263206B4-FD6E-0E37-90D9-83CBA2708B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D622-78B8-82C6-766C-8CD4FE74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B7DE85-75BA-98BB-F713-6C579BEA0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CC5EB-F946-BDE1-1A84-67EA96AC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5F3C0-6380-6BDA-7586-FC9FBFD9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1467F-10B6-0DA1-8FA9-6437116E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09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46C52-EC48-DC1A-05BE-3655110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58643E-BEFD-0D71-7D70-7C3D16AC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E61348-A5EB-A4D2-0D32-FEEBB349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7A70A-2637-1AE9-6F7D-9F91FA4D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9D6FC-EC41-9C21-A53C-2BC4FFE6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25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4D631-2CEB-6C7C-2ECC-A29E63ECB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C68BB5-4A40-FCD1-3029-3A4502381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47C30B-FE82-06F0-0225-2254BE42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12A831-D38E-44C8-86CA-D50305D5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109914-2EA3-75B2-E775-80B76615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2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76FF3-C4BD-7ABF-FA90-C7C145C0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6370C-7E7D-094D-DDA2-41AB88A9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6E6F9-BA9F-FF11-58E0-4A983D53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B96F2-8561-6F9B-0E35-E59CFEDC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4127AA-57CA-E53B-0B14-462AA6D6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5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64FC2-8FBC-BA3E-3AB9-9224F53B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A6BE3-71ED-F9DC-9FD9-C67D4CA8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1341D-9F3B-A300-74E1-10F4756B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4C1A4A-F602-A1E4-A8EE-97D43EF2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F470D-1981-205C-DD6F-79C828E0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5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B54C4-D7E6-BF1F-F63F-81ED6692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4F3A5-CD3F-2230-FB85-83CEF0B87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64C512-EBFD-97A2-0520-B6F36FC62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EA0ACB-7B7D-8F51-7A12-E9600F29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6140C6-7319-422B-145C-25C6DA50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69A7F3-6E59-12FF-6A0D-BD2A9F39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06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A425D-B43B-6366-092B-FBE1D254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FBF07C-E038-BEF6-D0C0-13932C5A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EDE25D-FB22-084C-70A5-0623A40B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B350E5-5B18-AB76-A57F-E027F98EF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C83FB0-B876-06A3-4DF7-DD30E0DA6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8EE2F7-F56E-430E-9C95-1990BEC5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745109-BDED-AD3D-1D9D-AD1CC64D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629975-BB33-79D0-6910-BDC53CDB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03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E0FE2-66BF-94FC-96BA-2A4EF3A8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D6C8F7-0106-6A0A-21E2-5941CEB5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85F6CE-AD2C-3008-82B3-486EE1D0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0B8858-5D1C-2142-0938-7BD8802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7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110988-6E2A-B48A-D204-F7DA595D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D245E3-9ED7-4265-B726-C49AAA06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C8EBA0-5E4F-84A2-B20A-9F4C8B71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8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592E0-4D50-E340-0AD5-0A4C26A1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13612-988A-A626-9B2E-DA43C83C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D3C353-FD28-3412-AED7-9B1EB7C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EABB09-95DB-EBB5-11A6-823A82AF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C5141-42A5-A73E-62C4-24E86E00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4187C-5137-6A06-E606-8562B2A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75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70145-9BA7-0F0E-717E-3CC476DB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B4122B-55BA-9BB4-82B2-734C4FE36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46242F-06FD-592E-68C4-74B9D1920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4BD47B-5F54-EEC4-B8D0-3BF198D8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5D0EE-712B-1C2E-868A-00A56E8F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28A7FE-D020-3285-E003-A396DD9D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6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8336A7-20EA-2487-5DB4-187FE7B9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AE32D-C51F-F6F7-73B1-F0E278CC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D4E77-7D92-CA31-B74A-2D9A7F04F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82405-03F1-410B-898F-182017508E5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D08ACB-057B-970A-2A33-5CF11FCF0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AC561-7FFF-5819-C9E2-40C16F0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3355B-F6D9-4D96-AC86-80664E23E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495696-7E37-A48C-7508-AC115EE17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19088"/>
            <a:ext cx="6940296" cy="438912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Christian </a:t>
            </a:r>
            <a:r>
              <a:rPr lang="de-DE" dirty="0" err="1">
                <a:solidFill>
                  <a:schemeClr val="bg1"/>
                </a:solidFill>
              </a:rPr>
              <a:t>Schallner</a:t>
            </a:r>
            <a:r>
              <a:rPr lang="de-DE" dirty="0">
                <a:solidFill>
                  <a:schemeClr val="bg1"/>
                </a:solidFill>
              </a:rPr>
              <a:t>, Simon Wallner, Linus Wörndle</a:t>
            </a:r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417320" y="1780395"/>
            <a:ext cx="3383280" cy="3297210"/>
          </a:xfrm>
          <a:prstGeom prst="rect">
            <a:avLst/>
          </a:prstGeom>
        </p:spPr>
      </p:pic>
      <p:pic>
        <p:nvPicPr>
          <p:cNvPr id="10" name="Grafik 9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6210EF5F-ACBE-3E96-15F2-30C0B8F94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6"/>
          <a:stretch/>
        </p:blipFill>
        <p:spPr>
          <a:xfrm>
            <a:off x="4800600" y="1780395"/>
            <a:ext cx="5974080" cy="32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2611100" y="7189912"/>
            <a:ext cx="846908" cy="82536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5135C2E-1F6B-1D6D-484B-622A35174DBF}"/>
              </a:ext>
            </a:extLst>
          </p:cNvPr>
          <p:cNvSpPr txBox="1"/>
          <p:nvPr/>
        </p:nvSpPr>
        <p:spPr>
          <a:xfrm>
            <a:off x="0" y="-1227050"/>
            <a:ext cx="81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Projektumweltanalyse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C15F4A7-C699-236E-679A-D39B02182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48972"/>
              </p:ext>
            </p:extLst>
          </p:nvPr>
        </p:nvGraphicFramePr>
        <p:xfrm>
          <a:off x="-823913" y="-4229100"/>
          <a:ext cx="15689644" cy="1108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019607" imgH="5666864" progId="Acrobat.Document.DC">
                  <p:embed/>
                </p:oleObj>
              </mc:Choice>
              <mc:Fallback>
                <p:oleObj name="Acrobat Document" r:id="rId3" imgW="8019607" imgH="5666864" progId="Acrobat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CC15F4A7-C699-236E-679A-D39B02182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23913" y="-4229100"/>
                        <a:ext cx="15689644" cy="1108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 descr="Ein Bild, das Screenshot, Tex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483C05AB-7D14-D8D4-C596-95593D5D1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26580" y="1572554"/>
            <a:ext cx="4747260" cy="4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2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1207932" y="5766820"/>
            <a:ext cx="846908" cy="8253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81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/>
              <a:t>Github</a:t>
            </a:r>
            <a:r>
              <a:rPr lang="de-DE" sz="5400" b="1" dirty="0"/>
              <a:t> </a:t>
            </a:r>
            <a:r>
              <a:rPr lang="de-DE" sz="5400" b="1" dirty="0" err="1"/>
              <a:t>Commits</a:t>
            </a:r>
            <a:endParaRPr lang="de-DE" sz="5400" b="1" dirty="0"/>
          </a:p>
        </p:txBody>
      </p:sp>
      <p:pic>
        <p:nvPicPr>
          <p:cNvPr id="3" name="Grafik 2" descr="Ein Bild, das Screenshot, Tex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86297FC6-6BB8-82AD-E9A2-F7EC07FD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70" y="1572554"/>
            <a:ext cx="4747260" cy="4809008"/>
          </a:xfrm>
          <a:prstGeom prst="rect">
            <a:avLst/>
          </a:prstGeom>
        </p:spPr>
      </p:pic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8EC64085-43A4-F499-F0E2-AE27E3A10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65574"/>
              </p:ext>
            </p:extLst>
          </p:nvPr>
        </p:nvGraphicFramePr>
        <p:xfrm>
          <a:off x="15914370" y="-4229100"/>
          <a:ext cx="15689644" cy="1108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019607" imgH="5666864" progId="Acrobat.Document.DC">
                  <p:embed/>
                </p:oleObj>
              </mc:Choice>
              <mc:Fallback>
                <p:oleObj name="Acrobat Document" r:id="rId4" imgW="8019607" imgH="5666864" progId="Acrobat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8EC64085-43A4-F499-F0E2-AE27E3A10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4370" y="-4229100"/>
                        <a:ext cx="15689644" cy="1108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969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1207932" y="5766820"/>
            <a:ext cx="846908" cy="825363"/>
          </a:xfrm>
          <a:prstGeom prst="rect">
            <a:avLst/>
          </a:prstGeom>
        </p:spPr>
      </p:pic>
      <p:pic>
        <p:nvPicPr>
          <p:cNvPr id="3" name="Grafik 2" descr="Ein Bild, das Screenshot, Tex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86297FC6-6BB8-82AD-E9A2-F7EC07FD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171534"/>
            <a:ext cx="6431280" cy="6514932"/>
          </a:xfrm>
          <a:prstGeom prst="rect">
            <a:avLst/>
          </a:prstGeom>
        </p:spPr>
      </p:pic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8EC64085-43A4-F499-F0E2-AE27E3A10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14370" y="-4229100"/>
          <a:ext cx="15689644" cy="1108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019607" imgH="5666864" progId="Acrobat.Document.DC">
                  <p:embed/>
                </p:oleObj>
              </mc:Choice>
              <mc:Fallback>
                <p:oleObj name="Acrobat Document" r:id="rId4" imgW="8019607" imgH="5666864" progId="Acrobat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8EC64085-43A4-F499-F0E2-AE27E3A10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4370" y="-4229100"/>
                        <a:ext cx="15689644" cy="1108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0B632B8-0F70-48E1-6EFB-585C3A777FCF}"/>
              </a:ext>
            </a:extLst>
          </p:cNvPr>
          <p:cNvSpPr txBox="1"/>
          <p:nvPr/>
        </p:nvSpPr>
        <p:spPr>
          <a:xfrm>
            <a:off x="711200" y="-938103"/>
            <a:ext cx="81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/>
              <a:t>Github</a:t>
            </a:r>
            <a:r>
              <a:rPr lang="de-DE" sz="5400" b="1" dirty="0"/>
              <a:t> </a:t>
            </a:r>
            <a:r>
              <a:rPr lang="de-DE" sz="5400" b="1" dirty="0" err="1"/>
              <a:t>Commits</a:t>
            </a:r>
            <a:endParaRPr lang="de-DE" sz="5400" b="1" dirty="0"/>
          </a:p>
        </p:txBody>
      </p:sp>
    </p:spTree>
    <p:extLst>
      <p:ext uri="{BB962C8B-B14F-4D97-AF65-F5344CB8AC3E}">
        <p14:creationId xmlns:p14="http://schemas.microsoft.com/office/powerpoint/2010/main" val="3734509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582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Neues Projektziel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6AD81E-3747-0A1D-C8C0-046D39E645CC}"/>
              </a:ext>
            </a:extLst>
          </p:cNvPr>
          <p:cNvSpPr txBox="1"/>
          <p:nvPr/>
        </p:nvSpPr>
        <p:spPr>
          <a:xfrm>
            <a:off x="696686" y="1669143"/>
            <a:ext cx="8098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Durch ungenügende Zeit und zu großem Vorhaben -&gt; Projektziel: Interne Unternehmensplattform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Zielgruppe: Unternehmen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Projektziel: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Software für das Chatten von Mitarbeiter von Unternehmen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Verwalten von </a:t>
            </a:r>
            <a:r>
              <a:rPr lang="de-DE" sz="2800" dirty="0" err="1"/>
              <a:t>Todos</a:t>
            </a:r>
            <a:r>
              <a:rPr lang="de-DE" sz="2800" dirty="0"/>
              <a:t>, Kalender Daten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95B6E4A-81C6-475B-F47B-898D0A96B39E}"/>
              </a:ext>
            </a:extLst>
          </p:cNvPr>
          <p:cNvCxnSpPr>
            <a:cxnSpLocks/>
          </p:cNvCxnSpPr>
          <p:nvPr/>
        </p:nvCxnSpPr>
        <p:spPr>
          <a:xfrm>
            <a:off x="571500" y="6208776"/>
            <a:ext cx="38100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E58CC75-CF46-0CAC-CF58-376C8B48679B}"/>
              </a:ext>
            </a:extLst>
          </p:cNvPr>
          <p:cNvCxnSpPr>
            <a:cxnSpLocks/>
          </p:cNvCxnSpPr>
          <p:nvPr/>
        </p:nvCxnSpPr>
        <p:spPr>
          <a:xfrm>
            <a:off x="4169231" y="6208776"/>
            <a:ext cx="3984169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7287AC5-327C-A9AF-EA05-1C937C79E229}"/>
              </a:ext>
            </a:extLst>
          </p:cNvPr>
          <p:cNvCxnSpPr>
            <a:cxnSpLocks/>
          </p:cNvCxnSpPr>
          <p:nvPr/>
        </p:nvCxnSpPr>
        <p:spPr>
          <a:xfrm>
            <a:off x="8020050" y="6208776"/>
            <a:ext cx="3733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273232" y="5856412"/>
            <a:ext cx="846908" cy="825363"/>
          </a:xfrm>
          <a:prstGeom prst="rect">
            <a:avLst/>
          </a:prstGeom>
        </p:spPr>
      </p:pic>
      <p:pic>
        <p:nvPicPr>
          <p:cNvPr id="16" name="Grafik 15" descr="Ein Bild, das Screenshot, Tex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7A015368-3305-8FFB-4199-889B788FB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44625" y="171534"/>
            <a:ext cx="6431280" cy="65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71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70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Technischer Umfang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6AD81E-3747-0A1D-C8C0-046D39E645CC}"/>
              </a:ext>
            </a:extLst>
          </p:cNvPr>
          <p:cNvSpPr txBox="1"/>
          <p:nvPr/>
        </p:nvSpPr>
        <p:spPr>
          <a:xfrm>
            <a:off x="696686" y="1669143"/>
            <a:ext cx="80989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Vue.js, Express,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Datensicherheit gewährleistet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Benutzerfreundliche Oberfläche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Nur Webdesign auf Computer (noch kein Responsive Design)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95B6E4A-81C6-475B-F47B-898D0A96B39E}"/>
              </a:ext>
            </a:extLst>
          </p:cNvPr>
          <p:cNvCxnSpPr>
            <a:cxnSpLocks/>
          </p:cNvCxnSpPr>
          <p:nvPr/>
        </p:nvCxnSpPr>
        <p:spPr>
          <a:xfrm>
            <a:off x="571500" y="6208776"/>
            <a:ext cx="38100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E58CC75-CF46-0CAC-CF58-376C8B48679B}"/>
              </a:ext>
            </a:extLst>
          </p:cNvPr>
          <p:cNvCxnSpPr>
            <a:cxnSpLocks/>
          </p:cNvCxnSpPr>
          <p:nvPr/>
        </p:nvCxnSpPr>
        <p:spPr>
          <a:xfrm>
            <a:off x="4169231" y="6208776"/>
            <a:ext cx="3984169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7287AC5-327C-A9AF-EA05-1C937C79E229}"/>
              </a:ext>
            </a:extLst>
          </p:cNvPr>
          <p:cNvCxnSpPr>
            <a:cxnSpLocks/>
          </p:cNvCxnSpPr>
          <p:nvPr/>
        </p:nvCxnSpPr>
        <p:spPr>
          <a:xfrm>
            <a:off x="8020050" y="6208776"/>
            <a:ext cx="3733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3899263" y="5856412"/>
            <a:ext cx="846908" cy="8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02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900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Risiken und Herausforderungen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6AD81E-3747-0A1D-C8C0-046D39E645CC}"/>
              </a:ext>
            </a:extLst>
          </p:cNvPr>
          <p:cNvSpPr txBox="1"/>
          <p:nvPr/>
        </p:nvSpPr>
        <p:spPr>
          <a:xfrm>
            <a:off x="696686" y="2755914"/>
            <a:ext cx="80989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Probleme bei der Integration verschiedener Technologien (Vue.js, Express, MongoDB)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Bewältigen von wachsenden Datenmengen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Bugs und Sicherheitslücken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95B6E4A-81C6-475B-F47B-898D0A96B39E}"/>
              </a:ext>
            </a:extLst>
          </p:cNvPr>
          <p:cNvCxnSpPr>
            <a:cxnSpLocks/>
          </p:cNvCxnSpPr>
          <p:nvPr/>
        </p:nvCxnSpPr>
        <p:spPr>
          <a:xfrm>
            <a:off x="571500" y="6208776"/>
            <a:ext cx="38100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E58CC75-CF46-0CAC-CF58-376C8B48679B}"/>
              </a:ext>
            </a:extLst>
          </p:cNvPr>
          <p:cNvCxnSpPr>
            <a:cxnSpLocks/>
          </p:cNvCxnSpPr>
          <p:nvPr/>
        </p:nvCxnSpPr>
        <p:spPr>
          <a:xfrm>
            <a:off x="4169231" y="6208776"/>
            <a:ext cx="3984169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7287AC5-327C-A9AF-EA05-1C937C79E229}"/>
              </a:ext>
            </a:extLst>
          </p:cNvPr>
          <p:cNvCxnSpPr>
            <a:cxnSpLocks/>
          </p:cNvCxnSpPr>
          <p:nvPr/>
        </p:nvCxnSpPr>
        <p:spPr>
          <a:xfrm>
            <a:off x="8020050" y="6208776"/>
            <a:ext cx="3733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7729946" y="5856412"/>
            <a:ext cx="846908" cy="8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12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900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Projektmanagement Risiken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6AD81E-3747-0A1D-C8C0-046D39E645CC}"/>
              </a:ext>
            </a:extLst>
          </p:cNvPr>
          <p:cNvSpPr txBox="1"/>
          <p:nvPr/>
        </p:nvSpPr>
        <p:spPr>
          <a:xfrm>
            <a:off x="696686" y="1765560"/>
            <a:ext cx="80989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Verzögerung des Zeitplans aufgrund von Problemen.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Notwendiges Budget, wenn unerwartende Kosten entstehen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95B6E4A-81C6-475B-F47B-898D0A96B39E}"/>
              </a:ext>
            </a:extLst>
          </p:cNvPr>
          <p:cNvCxnSpPr>
            <a:cxnSpLocks/>
          </p:cNvCxnSpPr>
          <p:nvPr/>
        </p:nvCxnSpPr>
        <p:spPr>
          <a:xfrm>
            <a:off x="571500" y="6208776"/>
            <a:ext cx="38100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E58CC75-CF46-0CAC-CF58-376C8B48679B}"/>
              </a:ext>
            </a:extLst>
          </p:cNvPr>
          <p:cNvCxnSpPr>
            <a:cxnSpLocks/>
          </p:cNvCxnSpPr>
          <p:nvPr/>
        </p:nvCxnSpPr>
        <p:spPr>
          <a:xfrm>
            <a:off x="4169231" y="6208776"/>
            <a:ext cx="3984169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7287AC5-327C-A9AF-EA05-1C937C79E229}"/>
              </a:ext>
            </a:extLst>
          </p:cNvPr>
          <p:cNvCxnSpPr>
            <a:cxnSpLocks/>
          </p:cNvCxnSpPr>
          <p:nvPr/>
        </p:nvCxnSpPr>
        <p:spPr>
          <a:xfrm>
            <a:off x="8020050" y="6208776"/>
            <a:ext cx="3733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1326042" y="5856412"/>
            <a:ext cx="846908" cy="825363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87D105D-CCCE-B568-AA77-206F485EE7E3}"/>
              </a:ext>
            </a:extLst>
          </p:cNvPr>
          <p:cNvCxnSpPr>
            <a:cxnSpLocks/>
          </p:cNvCxnSpPr>
          <p:nvPr/>
        </p:nvCxnSpPr>
        <p:spPr>
          <a:xfrm>
            <a:off x="6096000" y="3628572"/>
            <a:ext cx="0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62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012D8F-8E85-59B4-CA05-71BA7718BA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F202DD-79E7-9A03-9DA4-289D43085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Projektumsetzung</a:t>
            </a:r>
          </a:p>
        </p:txBody>
      </p:sp>
      <p:pic>
        <p:nvPicPr>
          <p:cNvPr id="5" name="Grafik 4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82CFF292-0946-6369-3C44-C9389FF3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5672546" y="4219644"/>
            <a:ext cx="846908" cy="8253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63206B4-FD6E-0E37-90D9-83CBA2708B7E}"/>
              </a:ext>
            </a:extLst>
          </p:cNvPr>
          <p:cNvCxnSpPr>
            <a:cxnSpLocks/>
          </p:cNvCxnSpPr>
          <p:nvPr/>
        </p:nvCxnSpPr>
        <p:spPr>
          <a:xfrm>
            <a:off x="2376714" y="3628572"/>
            <a:ext cx="7438572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B308FAE3-F59C-A186-535E-EC3EF4F59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6049472" y="1601828"/>
          <a:ext cx="5507279" cy="460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1715484" imgH="9800754" progId="Acrobat.Document.DC">
                  <p:embed/>
                </p:oleObj>
              </mc:Choice>
              <mc:Fallback>
                <p:oleObj name="Acrobat Document" r:id="rId3" imgW="11715484" imgH="9800754" progId="Acrobat.Document.DC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B308FAE3-F59C-A186-535E-EC3EF4F59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049472" y="1601828"/>
                        <a:ext cx="5507279" cy="4606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490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6203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Projektumsetzung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6AD81E-3747-0A1D-C8C0-046D39E645CC}"/>
              </a:ext>
            </a:extLst>
          </p:cNvPr>
          <p:cNvSpPr txBox="1"/>
          <p:nvPr/>
        </p:nvSpPr>
        <p:spPr>
          <a:xfrm>
            <a:off x="696686" y="1669143"/>
            <a:ext cx="8098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Vue.js, Express,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Funktionen: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800" dirty="0"/>
              <a:t>Kalender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Todo</a:t>
            </a:r>
            <a:endParaRPr lang="de-DE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800" dirty="0"/>
              <a:t>Chat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800" dirty="0"/>
              <a:t>Management von Freunden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800" dirty="0"/>
              <a:t>Weiteres -&gt; Live Demo</a:t>
            </a:r>
          </a:p>
          <a:p>
            <a:pPr lvl="2"/>
            <a:r>
              <a:rPr lang="de-DE" sz="2800" dirty="0"/>
              <a:t> 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3D69D60-DA90-7F0F-416B-BAB7094FF82D}"/>
              </a:ext>
            </a:extLst>
          </p:cNvPr>
          <p:cNvCxnSpPr>
            <a:cxnSpLocks/>
          </p:cNvCxnSpPr>
          <p:nvPr/>
        </p:nvCxnSpPr>
        <p:spPr>
          <a:xfrm>
            <a:off x="6096000" y="3628572"/>
            <a:ext cx="0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896A94DE-8094-7E14-6EDB-13AF065A6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5672546" y="6032637"/>
            <a:ext cx="846908" cy="8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3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012D8F-8E85-59B4-CA05-71BA7718BA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F202DD-79E7-9A03-9DA4-289D43085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Live Demo</a:t>
            </a:r>
          </a:p>
        </p:txBody>
      </p:sp>
      <p:pic>
        <p:nvPicPr>
          <p:cNvPr id="5" name="Grafik 4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82CFF292-0946-6369-3C44-C9389FF3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5672546" y="4219644"/>
            <a:ext cx="846908" cy="8253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63206B4-FD6E-0E37-90D9-83CBA2708B7E}"/>
              </a:ext>
            </a:extLst>
          </p:cNvPr>
          <p:cNvCxnSpPr>
            <a:cxnSpLocks/>
          </p:cNvCxnSpPr>
          <p:nvPr/>
        </p:nvCxnSpPr>
        <p:spPr>
          <a:xfrm>
            <a:off x="2376714" y="3628572"/>
            <a:ext cx="7438572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45B3C87A-535D-61E2-9975-9F5E7109A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-3448158" y="2506211"/>
            <a:ext cx="2941320" cy="2866493"/>
          </a:xfrm>
          <a:prstGeom prst="rect">
            <a:avLst/>
          </a:prstGeom>
        </p:spPr>
      </p:pic>
      <p:pic>
        <p:nvPicPr>
          <p:cNvPr id="10" name="Grafik 9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902E795D-0860-F979-20FA-131C2A840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6"/>
          <a:stretch/>
        </p:blipFill>
        <p:spPr>
          <a:xfrm>
            <a:off x="12435786" y="2506210"/>
            <a:ext cx="5193682" cy="28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29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495696-7E37-A48C-7508-AC115EE17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858000"/>
            <a:ext cx="6940296" cy="438912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Christian </a:t>
            </a:r>
            <a:r>
              <a:rPr lang="de-DE" dirty="0" err="1">
                <a:solidFill>
                  <a:schemeClr val="bg1"/>
                </a:solidFill>
              </a:rPr>
              <a:t>Schallner</a:t>
            </a:r>
            <a:r>
              <a:rPr lang="de-DE" dirty="0">
                <a:solidFill>
                  <a:schemeClr val="bg1"/>
                </a:solidFill>
              </a:rPr>
              <a:t>, Simon Wallner, Linus Wörndle</a:t>
            </a:r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273232" y="5856412"/>
            <a:ext cx="846908" cy="825363"/>
          </a:xfrm>
          <a:prstGeom prst="rect">
            <a:avLst/>
          </a:prstGeom>
        </p:spPr>
      </p:pic>
      <p:pic>
        <p:nvPicPr>
          <p:cNvPr id="10" name="Grafik 9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6210EF5F-ACBE-3E96-15F2-30C0B8F94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6"/>
          <a:stretch/>
        </p:blipFill>
        <p:spPr>
          <a:xfrm>
            <a:off x="12478657" y="1780395"/>
            <a:ext cx="5974080" cy="329721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348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Inhalt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6AD81E-3747-0A1D-C8C0-046D39E645CC}"/>
              </a:ext>
            </a:extLst>
          </p:cNvPr>
          <p:cNvSpPr txBox="1"/>
          <p:nvPr/>
        </p:nvSpPr>
        <p:spPr>
          <a:xfrm>
            <a:off x="696686" y="1669143"/>
            <a:ext cx="49638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Idee des Projekts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Projektmanagement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Projektumsetzung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Live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Fragen und Antworten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3D69D60-DA90-7F0F-416B-BAB7094FF82D}"/>
              </a:ext>
            </a:extLst>
          </p:cNvPr>
          <p:cNvCxnSpPr>
            <a:cxnSpLocks/>
          </p:cNvCxnSpPr>
          <p:nvPr/>
        </p:nvCxnSpPr>
        <p:spPr>
          <a:xfrm>
            <a:off x="6096000" y="3628572"/>
            <a:ext cx="0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82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012D8F-8E85-59B4-CA05-71BA7718BA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F202DD-79E7-9A03-9DA4-289D43085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39787"/>
            <a:ext cx="9144000" cy="2387600"/>
          </a:xfrm>
        </p:spPr>
        <p:txBody>
          <a:bodyPr/>
          <a:lstStyle/>
          <a:p>
            <a:r>
              <a:rPr lang="de-DE" sz="6000" dirty="0"/>
              <a:t>Fragen und Antworten</a:t>
            </a:r>
          </a:p>
        </p:txBody>
      </p:sp>
      <p:pic>
        <p:nvPicPr>
          <p:cNvPr id="5" name="Grafik 4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82CFF292-0946-6369-3C44-C9389FF3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5672546" y="7155000"/>
            <a:ext cx="846908" cy="8253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63206B4-FD6E-0E37-90D9-83CBA2708B7E}"/>
              </a:ext>
            </a:extLst>
          </p:cNvPr>
          <p:cNvCxnSpPr>
            <a:cxnSpLocks/>
          </p:cNvCxnSpPr>
          <p:nvPr/>
        </p:nvCxnSpPr>
        <p:spPr>
          <a:xfrm>
            <a:off x="2376714" y="1666422"/>
            <a:ext cx="7438572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FF869C64-A7CB-D34B-3E19-F8B07BCE7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885950" y="2506211"/>
            <a:ext cx="2941320" cy="2866493"/>
          </a:xfrm>
          <a:prstGeom prst="rect">
            <a:avLst/>
          </a:prstGeom>
        </p:spPr>
      </p:pic>
      <p:pic>
        <p:nvPicPr>
          <p:cNvPr id="12" name="Grafik 11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6DD7FD38-1B0E-30EF-2E2D-A937283A3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6"/>
          <a:stretch/>
        </p:blipFill>
        <p:spPr>
          <a:xfrm>
            <a:off x="4827270" y="2506210"/>
            <a:ext cx="5193682" cy="286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92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012D8F-8E85-59B4-CA05-71BA7718BA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F202DD-79E7-9A03-9DA4-289D43085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144837"/>
            <a:ext cx="9144000" cy="2387600"/>
          </a:xfrm>
        </p:spPr>
        <p:txBody>
          <a:bodyPr/>
          <a:lstStyle/>
          <a:p>
            <a:r>
              <a:rPr lang="de-DE" sz="6000" dirty="0"/>
              <a:t>Fragen und Antworten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63206B4-FD6E-0E37-90D9-83CBA2708B7E}"/>
              </a:ext>
            </a:extLst>
          </p:cNvPr>
          <p:cNvCxnSpPr>
            <a:cxnSpLocks/>
          </p:cNvCxnSpPr>
          <p:nvPr/>
        </p:nvCxnSpPr>
        <p:spPr>
          <a:xfrm>
            <a:off x="2376714" y="-638628"/>
            <a:ext cx="7438572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FF869C64-A7CB-D34B-3E19-F8B07BCE7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687956" y="1586480"/>
            <a:ext cx="3781234" cy="3685040"/>
          </a:xfrm>
          <a:prstGeom prst="rect">
            <a:avLst/>
          </a:prstGeom>
        </p:spPr>
      </p:pic>
      <p:pic>
        <p:nvPicPr>
          <p:cNvPr id="12" name="Grafik 11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6DD7FD38-1B0E-30EF-2E2D-A937283A3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6"/>
          <a:stretch/>
        </p:blipFill>
        <p:spPr>
          <a:xfrm>
            <a:off x="4469190" y="1586480"/>
            <a:ext cx="6676774" cy="36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1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012D8F-8E85-59B4-CA05-71BA7718BA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F202DD-79E7-9A03-9DA4-289D43085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Idee des Projekts</a:t>
            </a:r>
          </a:p>
        </p:txBody>
      </p:sp>
      <p:pic>
        <p:nvPicPr>
          <p:cNvPr id="5" name="Grafik 4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82CFF292-0946-6369-3C44-C9389FF3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5672546" y="4219644"/>
            <a:ext cx="846908" cy="8253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63206B4-FD6E-0E37-90D9-83CBA2708B7E}"/>
              </a:ext>
            </a:extLst>
          </p:cNvPr>
          <p:cNvCxnSpPr>
            <a:cxnSpLocks/>
          </p:cNvCxnSpPr>
          <p:nvPr/>
        </p:nvCxnSpPr>
        <p:spPr>
          <a:xfrm>
            <a:off x="2376714" y="3628572"/>
            <a:ext cx="7438572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488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273232" y="5856412"/>
            <a:ext cx="846908" cy="8253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582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Idee des Projekts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6AD81E-3747-0A1D-C8C0-046D39E645CC}"/>
              </a:ext>
            </a:extLst>
          </p:cNvPr>
          <p:cNvSpPr txBox="1"/>
          <p:nvPr/>
        </p:nvSpPr>
        <p:spPr>
          <a:xfrm>
            <a:off x="696686" y="1669143"/>
            <a:ext cx="80989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Ursprüngliches Ziel: Managementsystem für Kindergärten, Schulen und Unternehmen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Bessere Preise als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Komfortabler als andere Managementsysteme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Verwaltung von Mitarbeiter, Stundenplänen, Raumbelegungen, usw.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3D69D60-DA90-7F0F-416B-BAB7094FF82D}"/>
              </a:ext>
            </a:extLst>
          </p:cNvPr>
          <p:cNvCxnSpPr>
            <a:cxnSpLocks/>
          </p:cNvCxnSpPr>
          <p:nvPr/>
        </p:nvCxnSpPr>
        <p:spPr>
          <a:xfrm>
            <a:off x="6096000" y="3628572"/>
            <a:ext cx="0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22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012D8F-8E85-59B4-CA05-71BA7718BA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F202DD-79E7-9A03-9DA4-289D43085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Projektmanagement</a:t>
            </a:r>
          </a:p>
        </p:txBody>
      </p:sp>
      <p:pic>
        <p:nvPicPr>
          <p:cNvPr id="5" name="Grafik 4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82CFF292-0946-6369-3C44-C9389FF3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5672546" y="4219644"/>
            <a:ext cx="846908" cy="8253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63206B4-FD6E-0E37-90D9-83CBA2708B7E}"/>
              </a:ext>
            </a:extLst>
          </p:cNvPr>
          <p:cNvCxnSpPr>
            <a:cxnSpLocks/>
          </p:cNvCxnSpPr>
          <p:nvPr/>
        </p:nvCxnSpPr>
        <p:spPr>
          <a:xfrm>
            <a:off x="2376714" y="3628572"/>
            <a:ext cx="7438572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B308FAE3-F59C-A186-535E-EC3EF4F59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341620"/>
              </p:ext>
            </p:extLst>
          </p:nvPr>
        </p:nvGraphicFramePr>
        <p:xfrm>
          <a:off x="-6049472" y="1601828"/>
          <a:ext cx="5507279" cy="460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1715484" imgH="9800754" progId="Acrobat.Document.DC">
                  <p:embed/>
                </p:oleObj>
              </mc:Choice>
              <mc:Fallback>
                <p:oleObj name="Acrobat Document" r:id="rId3" imgW="11715484" imgH="9800754" progId="Acrobat.Document.DC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B308FAE3-F59C-A186-535E-EC3EF4F59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049472" y="1601828"/>
                        <a:ext cx="5507279" cy="4606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637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1207932" y="5766820"/>
            <a:ext cx="846908" cy="8253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713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Projektstrukturplan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3D69D60-DA90-7F0F-416B-BAB7094FF82D}"/>
              </a:ext>
            </a:extLst>
          </p:cNvPr>
          <p:cNvCxnSpPr>
            <a:cxnSpLocks/>
          </p:cNvCxnSpPr>
          <p:nvPr/>
        </p:nvCxnSpPr>
        <p:spPr>
          <a:xfrm>
            <a:off x="6096000" y="3628572"/>
            <a:ext cx="0" cy="0"/>
          </a:xfrm>
          <a:prstGeom prst="line">
            <a:avLst/>
          </a:prstGeom>
          <a:ln w="168275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B80A835A-11C6-40E5-E16B-9B47ACAD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397561"/>
              </p:ext>
            </p:extLst>
          </p:nvPr>
        </p:nvGraphicFramePr>
        <p:xfrm>
          <a:off x="3342360" y="1601828"/>
          <a:ext cx="5507279" cy="460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1715484" imgH="9800754" progId="Acrobat.Document.DC">
                  <p:embed/>
                </p:oleObj>
              </mc:Choice>
              <mc:Fallback>
                <p:oleObj name="Acrobat Document" r:id="rId3" imgW="11715484" imgH="9800754" progId="Acrobat.Document.DC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B80A835A-11C6-40E5-E16B-9B47ACAD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2360" y="1601828"/>
                        <a:ext cx="5507279" cy="4606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568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2611100" y="7189912"/>
            <a:ext cx="846908" cy="8253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0" y="-1140163"/>
            <a:ext cx="582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PSP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B80A835A-11C6-40E5-E16B-9B47ACAD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0659"/>
              </p:ext>
            </p:extLst>
          </p:nvPr>
        </p:nvGraphicFramePr>
        <p:xfrm>
          <a:off x="1437385" y="-1530771"/>
          <a:ext cx="9868771" cy="825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1715484" imgH="9800754" progId="Acrobat.Document.DC">
                  <p:embed/>
                </p:oleObj>
              </mc:Choice>
              <mc:Fallback>
                <p:oleObj name="Acrobat Document" r:id="rId3" imgW="11715484" imgH="9800754" progId="Acrobat.Document.DC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B80A835A-11C6-40E5-E16B-9B47ACAD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7385" y="-1530771"/>
                        <a:ext cx="9868771" cy="8255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8D6FF13B-07EB-02B1-692A-F290D8E67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29287"/>
              </p:ext>
            </p:extLst>
          </p:nvPr>
        </p:nvGraphicFramePr>
        <p:xfrm>
          <a:off x="-6767068" y="2078232"/>
          <a:ext cx="6048375" cy="427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8019607" imgH="5666864" progId="Acrobat.Document.DC">
                  <p:embed/>
                </p:oleObj>
              </mc:Choice>
              <mc:Fallback>
                <p:oleObj name="Acrobat Document" r:id="rId5" imgW="8019607" imgH="5666864" progId="Acrobat.Document.DC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8D6FF13B-07EB-02B1-692A-F290D8E67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6767068" y="2078232"/>
                        <a:ext cx="6048375" cy="4274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625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1207932" y="5766820"/>
            <a:ext cx="846908" cy="8253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C7E8FC0-9311-4032-97D7-045388CD9488}"/>
              </a:ext>
            </a:extLst>
          </p:cNvPr>
          <p:cNvSpPr txBox="1"/>
          <p:nvPr/>
        </p:nvSpPr>
        <p:spPr>
          <a:xfrm>
            <a:off x="711200" y="649224"/>
            <a:ext cx="81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Projektumweltanalyse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79D18C58-14EE-F224-ABB2-62386B510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857"/>
              </p:ext>
            </p:extLst>
          </p:nvPr>
        </p:nvGraphicFramePr>
        <p:xfrm>
          <a:off x="2790825" y="2078232"/>
          <a:ext cx="6048375" cy="427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019607" imgH="5666864" progId="Acrobat.Document.DC">
                  <p:embed/>
                </p:oleObj>
              </mc:Choice>
              <mc:Fallback>
                <p:oleObj name="Acrobat Document" r:id="rId3" imgW="8019607" imgH="5666864" progId="Acrobat.Document.DC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79D18C58-14EE-F224-ABB2-62386B510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0825" y="2078232"/>
                        <a:ext cx="6048375" cy="4274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33720DCC-F8C1-5631-1DA9-8E0DC42A1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48638"/>
              </p:ext>
            </p:extLst>
          </p:nvPr>
        </p:nvGraphicFramePr>
        <p:xfrm>
          <a:off x="12903200" y="-1530771"/>
          <a:ext cx="9868771" cy="825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11715484" imgH="9800754" progId="Acrobat.Document.DC">
                  <p:embed/>
                </p:oleObj>
              </mc:Choice>
              <mc:Fallback>
                <p:oleObj name="Acrobat Document" r:id="rId5" imgW="11715484" imgH="9800754" progId="Acrobat.Document.DC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33720DCC-F8C1-5631-1DA9-8E0DC42A1E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03200" y="-1530771"/>
                        <a:ext cx="9868771" cy="8255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389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8BD6F29-03DA-0C1B-C158-1BDD4FE529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5290F7E7-CFE7-1C57-9C47-63F30F4E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4"/>
          <a:stretch/>
        </p:blipFill>
        <p:spPr>
          <a:xfrm>
            <a:off x="12611100" y="7189912"/>
            <a:ext cx="846908" cy="82536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5135C2E-1F6B-1D6D-484B-622A35174DBF}"/>
              </a:ext>
            </a:extLst>
          </p:cNvPr>
          <p:cNvSpPr txBox="1"/>
          <p:nvPr/>
        </p:nvSpPr>
        <p:spPr>
          <a:xfrm>
            <a:off x="0" y="-1227050"/>
            <a:ext cx="81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Projektumweltanalyse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CC15F4A7-C699-236E-679A-D39B02182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462490"/>
              </p:ext>
            </p:extLst>
          </p:nvPr>
        </p:nvGraphicFramePr>
        <p:xfrm>
          <a:off x="-823913" y="0"/>
          <a:ext cx="15689644" cy="1108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8019607" imgH="5666864" progId="Acrobat.Document.DC">
                  <p:embed/>
                </p:oleObj>
              </mc:Choice>
              <mc:Fallback>
                <p:oleObj name="Acrobat Document" r:id="rId3" imgW="8019607" imgH="5666864" progId="Acrobat.Document.DC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CC15F4A7-C699-236E-679A-D39B02182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23913" y="0"/>
                        <a:ext cx="15689644" cy="1108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3994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53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Office</vt:lpstr>
      <vt:lpstr>Adobe Acrobat Document</vt:lpstr>
      <vt:lpstr>PowerPoint-Präsentation</vt:lpstr>
      <vt:lpstr>PowerPoint-Präsentation</vt:lpstr>
      <vt:lpstr>Idee des Projekts</vt:lpstr>
      <vt:lpstr>PowerPoint-Präsentation</vt:lpstr>
      <vt:lpstr>Projektmanagement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Projektumsetzung</vt:lpstr>
      <vt:lpstr>PowerPoint-Präsentation</vt:lpstr>
      <vt:lpstr>Live Demo</vt:lpstr>
      <vt:lpstr>Fragen und Antworten</vt:lpstr>
      <vt:lpstr>Fragen und Antworten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Wörndle Linus</dc:creator>
  <cp:lastModifiedBy>Wörndle Linus</cp:lastModifiedBy>
  <cp:revision>1</cp:revision>
  <dcterms:created xsi:type="dcterms:W3CDTF">2024-05-28T19:32:30Z</dcterms:created>
  <dcterms:modified xsi:type="dcterms:W3CDTF">2024-05-28T21:09:14Z</dcterms:modified>
</cp:coreProperties>
</file>