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1" autoAdjust="0"/>
  </p:normalViewPr>
  <p:slideViewPr>
    <p:cSldViewPr snapToGrid="0">
      <p:cViewPr varScale="1">
        <p:scale>
          <a:sx n="50" d="100"/>
          <a:sy n="50" d="100"/>
        </p:scale>
        <p:origin x="9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7AF-E69B-46A5-9E7B-DC26DE23737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BAAF93A-7730-41BC-8640-F4E937A6D1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EB41C01-4A79-4B9D-AA92-356D761FDAF4}" type="parTrans" cxnId="{757B7686-3AA3-4232-B169-B4BC50F05522}">
      <dgm:prSet/>
      <dgm:spPr/>
      <dgm:t>
        <a:bodyPr/>
        <a:lstStyle/>
        <a:p>
          <a:endParaRPr lang="en-US"/>
        </a:p>
      </dgm:t>
    </dgm:pt>
    <dgm:pt modelId="{ECE38608-5860-43A1-AF6C-2EDB6C5A8F64}" type="sibTrans" cxnId="{757B7686-3AA3-4232-B169-B4BC50F05522}">
      <dgm:prSet/>
      <dgm:spPr/>
      <dgm:t>
        <a:bodyPr/>
        <a:lstStyle/>
        <a:p>
          <a:endParaRPr lang="en-US"/>
        </a:p>
      </dgm:t>
    </dgm:pt>
    <dgm:pt modelId="{66D400BD-2706-4318-8166-8EDB5990925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E0F3303-A974-4937-BD9B-A5363849448E}" type="parTrans" cxnId="{20B3A774-1DBF-41BB-ABDC-30793124C967}">
      <dgm:prSet/>
      <dgm:spPr/>
      <dgm:t>
        <a:bodyPr/>
        <a:lstStyle/>
        <a:p>
          <a:endParaRPr lang="en-US"/>
        </a:p>
      </dgm:t>
    </dgm:pt>
    <dgm:pt modelId="{4D7D2B2C-2164-47E3-A9CC-96C6F50B56DF}" type="sibTrans" cxnId="{20B3A774-1DBF-41BB-ABDC-30793124C967}">
      <dgm:prSet/>
      <dgm:spPr/>
      <dgm:t>
        <a:bodyPr/>
        <a:lstStyle/>
        <a:p>
          <a:endParaRPr lang="en-US"/>
        </a:p>
      </dgm:t>
    </dgm:pt>
    <dgm:pt modelId="{961AC490-0E11-4641-B920-C3F19A01963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E375E61-C61B-4FD6-9ABB-DD91DFE73917}" type="parTrans" cxnId="{1C105934-084C-4FF0-BE82-8AF97B6D0B1A}">
      <dgm:prSet/>
      <dgm:spPr/>
      <dgm:t>
        <a:bodyPr/>
        <a:lstStyle/>
        <a:p>
          <a:endParaRPr lang="en-US"/>
        </a:p>
      </dgm:t>
    </dgm:pt>
    <dgm:pt modelId="{17691A13-2FE3-4C35-A783-F1F207631309}" type="sibTrans" cxnId="{1C105934-084C-4FF0-BE82-8AF97B6D0B1A}">
      <dgm:prSet/>
      <dgm:spPr/>
      <dgm:t>
        <a:bodyPr/>
        <a:lstStyle/>
        <a:p>
          <a:endParaRPr lang="en-US"/>
        </a:p>
      </dgm:t>
    </dgm:pt>
    <dgm:pt modelId="{7B9FE1E0-60C7-4722-8776-E225C959CC5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502EA6-B083-4DDF-8966-9E0356B48D17}" type="parTrans" cxnId="{81E3C7BB-DEA6-4E79-A3C6-77E0C04A96DE}">
      <dgm:prSet/>
      <dgm:spPr/>
      <dgm:t>
        <a:bodyPr/>
        <a:lstStyle/>
        <a:p>
          <a:endParaRPr lang="en-US"/>
        </a:p>
      </dgm:t>
    </dgm:pt>
    <dgm:pt modelId="{71A03CC3-CC0B-4A71-9CFA-ABA230D39227}" type="sibTrans" cxnId="{81E3C7BB-DEA6-4E79-A3C6-77E0C04A96DE}">
      <dgm:prSet/>
      <dgm:spPr/>
      <dgm:t>
        <a:bodyPr/>
        <a:lstStyle/>
        <a:p>
          <a:endParaRPr lang="en-US"/>
        </a:p>
      </dgm:t>
    </dgm:pt>
    <dgm:pt modelId="{3500321E-4D2E-4E09-9A01-999D9BC07B31}" type="pres">
      <dgm:prSet presAssocID="{48DA77AF-E69B-46A5-9E7B-DC26DE23737B}" presName="Name0" presStyleCnt="0">
        <dgm:presLayoutVars>
          <dgm:resizeHandles/>
        </dgm:presLayoutVars>
      </dgm:prSet>
      <dgm:spPr/>
    </dgm:pt>
    <dgm:pt modelId="{7A19295E-42EF-484C-B951-A479FB66C1AE}" type="pres">
      <dgm:prSet presAssocID="{FBAAF93A-7730-41BC-8640-F4E937A6D1CE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1B8E8-229B-4F54-A90B-17B6AF546E17}" type="pres">
      <dgm:prSet presAssocID="{ECE38608-5860-43A1-AF6C-2EDB6C5A8F64}" presName="space" presStyleCnt="0"/>
      <dgm:spPr/>
    </dgm:pt>
    <dgm:pt modelId="{2106DB98-05F7-4B92-B2D5-9B4DDC705F39}" type="pres">
      <dgm:prSet presAssocID="{7B9FE1E0-60C7-4722-8776-E225C959CC5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D9B61-9A7C-4C43-BBB6-44126752475A}" type="pres">
      <dgm:prSet presAssocID="{71A03CC3-CC0B-4A71-9CFA-ABA230D39227}" presName="space" presStyleCnt="0"/>
      <dgm:spPr/>
    </dgm:pt>
    <dgm:pt modelId="{41B15D1A-85BD-47D4-89C1-6E85450BBD85}" type="pres">
      <dgm:prSet presAssocID="{66D400BD-2706-4318-8166-8EDB59909257}" presName="text" presStyleLbl="node1" presStyleIdx="2" presStyleCnt="4">
        <dgm:presLayoutVars>
          <dgm:bulletEnabled val="1"/>
        </dgm:presLayoutVars>
      </dgm:prSet>
      <dgm:spPr/>
    </dgm:pt>
    <dgm:pt modelId="{2EB69BB5-FBDB-4BCA-A965-40CC208707E9}" type="pres">
      <dgm:prSet presAssocID="{4D7D2B2C-2164-47E3-A9CC-96C6F50B56DF}" presName="space" presStyleCnt="0"/>
      <dgm:spPr/>
    </dgm:pt>
    <dgm:pt modelId="{3A464DE2-BD94-4CAC-B775-4675C68B498A}" type="pres">
      <dgm:prSet presAssocID="{961AC490-0E11-4641-B920-C3F19A019632}" presName="text" presStyleLbl="node1" presStyleIdx="3" presStyleCnt="4">
        <dgm:presLayoutVars>
          <dgm:bulletEnabled val="1"/>
        </dgm:presLayoutVars>
      </dgm:prSet>
      <dgm:spPr/>
    </dgm:pt>
  </dgm:ptLst>
  <dgm:cxnLst>
    <dgm:cxn modelId="{757B7686-3AA3-4232-B169-B4BC50F05522}" srcId="{48DA77AF-E69B-46A5-9E7B-DC26DE23737B}" destId="{FBAAF93A-7730-41BC-8640-F4E937A6D1CE}" srcOrd="0" destOrd="0" parTransId="{9EB41C01-4A79-4B9D-AA92-356D761FDAF4}" sibTransId="{ECE38608-5860-43A1-AF6C-2EDB6C5A8F64}"/>
    <dgm:cxn modelId="{9B2C5228-01DC-43B0-91AF-50145F7E8A2A}" type="presOf" srcId="{7B9FE1E0-60C7-4722-8776-E225C959CC52}" destId="{2106DB98-05F7-4B92-B2D5-9B4DDC705F39}" srcOrd="0" destOrd="0" presId="urn:diagrams.loki3.com/VaryingWidthList"/>
    <dgm:cxn modelId="{194D36AC-0F1D-452D-9A9B-8E358832407E}" type="presOf" srcId="{961AC490-0E11-4641-B920-C3F19A019632}" destId="{3A464DE2-BD94-4CAC-B775-4675C68B498A}" srcOrd="0" destOrd="0" presId="urn:diagrams.loki3.com/VaryingWidthList"/>
    <dgm:cxn modelId="{1C105934-084C-4FF0-BE82-8AF97B6D0B1A}" srcId="{48DA77AF-E69B-46A5-9E7B-DC26DE23737B}" destId="{961AC490-0E11-4641-B920-C3F19A019632}" srcOrd="3" destOrd="0" parTransId="{0E375E61-C61B-4FD6-9ABB-DD91DFE73917}" sibTransId="{17691A13-2FE3-4C35-A783-F1F207631309}"/>
    <dgm:cxn modelId="{20B3A774-1DBF-41BB-ABDC-30793124C967}" srcId="{48DA77AF-E69B-46A5-9E7B-DC26DE23737B}" destId="{66D400BD-2706-4318-8166-8EDB59909257}" srcOrd="2" destOrd="0" parTransId="{CE0F3303-A974-4937-BD9B-A5363849448E}" sibTransId="{4D7D2B2C-2164-47E3-A9CC-96C6F50B56DF}"/>
    <dgm:cxn modelId="{DC6FA670-D583-4F4B-B6AD-8D0617154E73}" type="presOf" srcId="{66D400BD-2706-4318-8166-8EDB59909257}" destId="{41B15D1A-85BD-47D4-89C1-6E85450BBD85}" srcOrd="0" destOrd="0" presId="urn:diagrams.loki3.com/VaryingWidthList"/>
    <dgm:cxn modelId="{D36619A0-376A-4C7C-A364-4DEFFEF63C1D}" type="presOf" srcId="{48DA77AF-E69B-46A5-9E7B-DC26DE23737B}" destId="{3500321E-4D2E-4E09-9A01-999D9BC07B31}" srcOrd="0" destOrd="0" presId="urn:diagrams.loki3.com/VaryingWidthList"/>
    <dgm:cxn modelId="{81E3C7BB-DEA6-4E79-A3C6-77E0C04A96DE}" srcId="{48DA77AF-E69B-46A5-9E7B-DC26DE23737B}" destId="{7B9FE1E0-60C7-4722-8776-E225C959CC52}" srcOrd="1" destOrd="0" parTransId="{E5502EA6-B083-4DDF-8966-9E0356B48D17}" sibTransId="{71A03CC3-CC0B-4A71-9CFA-ABA230D39227}"/>
    <dgm:cxn modelId="{C6E87CE2-427E-4703-A420-A9220BADDD70}" type="presOf" srcId="{FBAAF93A-7730-41BC-8640-F4E937A6D1CE}" destId="{7A19295E-42EF-484C-B951-A479FB66C1AE}" srcOrd="0" destOrd="0" presId="urn:diagrams.loki3.com/VaryingWidthList"/>
    <dgm:cxn modelId="{0D09D96E-66BD-452C-96B2-6377D8C83C75}" type="presParOf" srcId="{3500321E-4D2E-4E09-9A01-999D9BC07B31}" destId="{7A19295E-42EF-484C-B951-A479FB66C1AE}" srcOrd="0" destOrd="0" presId="urn:diagrams.loki3.com/VaryingWidthList"/>
    <dgm:cxn modelId="{838FA012-8F11-4AB0-BF1F-79401BE2BC4C}" type="presParOf" srcId="{3500321E-4D2E-4E09-9A01-999D9BC07B31}" destId="{C5B1B8E8-229B-4F54-A90B-17B6AF546E17}" srcOrd="1" destOrd="0" presId="urn:diagrams.loki3.com/VaryingWidthList"/>
    <dgm:cxn modelId="{B12FFBE8-7FCD-4B55-A548-C1F28715A50F}" type="presParOf" srcId="{3500321E-4D2E-4E09-9A01-999D9BC07B31}" destId="{2106DB98-05F7-4B92-B2D5-9B4DDC705F39}" srcOrd="2" destOrd="0" presId="urn:diagrams.loki3.com/VaryingWidthList"/>
    <dgm:cxn modelId="{8CC37A0C-DEBF-4F58-B102-DFAC10722FFC}" type="presParOf" srcId="{3500321E-4D2E-4E09-9A01-999D9BC07B31}" destId="{293D9B61-9A7C-4C43-BBB6-44126752475A}" srcOrd="3" destOrd="0" presId="urn:diagrams.loki3.com/VaryingWidthList"/>
    <dgm:cxn modelId="{E220D418-15E6-4640-9BD6-36F0726E170B}" type="presParOf" srcId="{3500321E-4D2E-4E09-9A01-999D9BC07B31}" destId="{41B15D1A-85BD-47D4-89C1-6E85450BBD85}" srcOrd="4" destOrd="0" presId="urn:diagrams.loki3.com/VaryingWidthList"/>
    <dgm:cxn modelId="{A46AC6E3-9FDB-4E79-AE00-038DA3A0FF11}" type="presParOf" srcId="{3500321E-4D2E-4E09-9A01-999D9BC07B31}" destId="{2EB69BB5-FBDB-4BCA-A965-40CC208707E9}" srcOrd="5" destOrd="0" presId="urn:diagrams.loki3.com/VaryingWidthList"/>
    <dgm:cxn modelId="{1A5BEA93-64AB-4085-A796-F187CBD5274F}" type="presParOf" srcId="{3500321E-4D2E-4E09-9A01-999D9BC07B31}" destId="{3A464DE2-BD94-4CAC-B775-4675C68B498A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7AF-E69B-46A5-9E7B-DC26DE23737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BAAF93A-7730-41BC-8640-F4E937A6D1C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EB41C01-4A79-4B9D-AA92-356D761FDAF4}" type="parTrans" cxnId="{757B7686-3AA3-4232-B169-B4BC50F05522}">
      <dgm:prSet/>
      <dgm:spPr/>
      <dgm:t>
        <a:bodyPr/>
        <a:lstStyle/>
        <a:p>
          <a:endParaRPr lang="en-US"/>
        </a:p>
      </dgm:t>
    </dgm:pt>
    <dgm:pt modelId="{ECE38608-5860-43A1-AF6C-2EDB6C5A8F64}" type="sibTrans" cxnId="{757B7686-3AA3-4232-B169-B4BC50F05522}">
      <dgm:prSet/>
      <dgm:spPr/>
      <dgm:t>
        <a:bodyPr/>
        <a:lstStyle/>
        <a:p>
          <a:endParaRPr lang="en-US"/>
        </a:p>
      </dgm:t>
    </dgm:pt>
    <dgm:pt modelId="{66D400BD-2706-4318-8166-8EDB5990925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E0F3303-A974-4937-BD9B-A5363849448E}" type="parTrans" cxnId="{20B3A774-1DBF-41BB-ABDC-30793124C967}">
      <dgm:prSet/>
      <dgm:spPr/>
      <dgm:t>
        <a:bodyPr/>
        <a:lstStyle/>
        <a:p>
          <a:endParaRPr lang="en-US"/>
        </a:p>
      </dgm:t>
    </dgm:pt>
    <dgm:pt modelId="{4D7D2B2C-2164-47E3-A9CC-96C6F50B56DF}" type="sibTrans" cxnId="{20B3A774-1DBF-41BB-ABDC-30793124C967}">
      <dgm:prSet/>
      <dgm:spPr/>
      <dgm:t>
        <a:bodyPr/>
        <a:lstStyle/>
        <a:p>
          <a:endParaRPr lang="en-US"/>
        </a:p>
      </dgm:t>
    </dgm:pt>
    <dgm:pt modelId="{961AC490-0E11-4641-B920-C3F19A01963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E375E61-C61B-4FD6-9ABB-DD91DFE73917}" type="parTrans" cxnId="{1C105934-084C-4FF0-BE82-8AF97B6D0B1A}">
      <dgm:prSet/>
      <dgm:spPr/>
      <dgm:t>
        <a:bodyPr/>
        <a:lstStyle/>
        <a:p>
          <a:endParaRPr lang="en-US"/>
        </a:p>
      </dgm:t>
    </dgm:pt>
    <dgm:pt modelId="{17691A13-2FE3-4C35-A783-F1F207631309}" type="sibTrans" cxnId="{1C105934-084C-4FF0-BE82-8AF97B6D0B1A}">
      <dgm:prSet/>
      <dgm:spPr/>
      <dgm:t>
        <a:bodyPr/>
        <a:lstStyle/>
        <a:p>
          <a:endParaRPr lang="en-US"/>
        </a:p>
      </dgm:t>
    </dgm:pt>
    <dgm:pt modelId="{7B9FE1E0-60C7-4722-8776-E225C959CC5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502EA6-B083-4DDF-8966-9E0356B48D17}" type="parTrans" cxnId="{81E3C7BB-DEA6-4E79-A3C6-77E0C04A96DE}">
      <dgm:prSet/>
      <dgm:spPr/>
      <dgm:t>
        <a:bodyPr/>
        <a:lstStyle/>
        <a:p>
          <a:endParaRPr lang="en-US"/>
        </a:p>
      </dgm:t>
    </dgm:pt>
    <dgm:pt modelId="{71A03CC3-CC0B-4A71-9CFA-ABA230D39227}" type="sibTrans" cxnId="{81E3C7BB-DEA6-4E79-A3C6-77E0C04A96DE}">
      <dgm:prSet/>
      <dgm:spPr/>
      <dgm:t>
        <a:bodyPr/>
        <a:lstStyle/>
        <a:p>
          <a:endParaRPr lang="en-US"/>
        </a:p>
      </dgm:t>
    </dgm:pt>
    <dgm:pt modelId="{3500321E-4D2E-4E09-9A01-999D9BC07B31}" type="pres">
      <dgm:prSet presAssocID="{48DA77AF-E69B-46A5-9E7B-DC26DE23737B}" presName="Name0" presStyleCnt="0">
        <dgm:presLayoutVars>
          <dgm:resizeHandles/>
        </dgm:presLayoutVars>
      </dgm:prSet>
      <dgm:spPr/>
    </dgm:pt>
    <dgm:pt modelId="{7A19295E-42EF-484C-B951-A479FB66C1AE}" type="pres">
      <dgm:prSet presAssocID="{FBAAF93A-7730-41BC-8640-F4E937A6D1CE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1B8E8-229B-4F54-A90B-17B6AF546E17}" type="pres">
      <dgm:prSet presAssocID="{ECE38608-5860-43A1-AF6C-2EDB6C5A8F64}" presName="space" presStyleCnt="0"/>
      <dgm:spPr/>
    </dgm:pt>
    <dgm:pt modelId="{2106DB98-05F7-4B92-B2D5-9B4DDC705F39}" type="pres">
      <dgm:prSet presAssocID="{7B9FE1E0-60C7-4722-8776-E225C959CC5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D9B61-9A7C-4C43-BBB6-44126752475A}" type="pres">
      <dgm:prSet presAssocID="{71A03CC3-CC0B-4A71-9CFA-ABA230D39227}" presName="space" presStyleCnt="0"/>
      <dgm:spPr/>
    </dgm:pt>
    <dgm:pt modelId="{41B15D1A-85BD-47D4-89C1-6E85450BBD85}" type="pres">
      <dgm:prSet presAssocID="{66D400BD-2706-4318-8166-8EDB59909257}" presName="text" presStyleLbl="node1" presStyleIdx="2" presStyleCnt="4">
        <dgm:presLayoutVars>
          <dgm:bulletEnabled val="1"/>
        </dgm:presLayoutVars>
      </dgm:prSet>
      <dgm:spPr/>
    </dgm:pt>
    <dgm:pt modelId="{2EB69BB5-FBDB-4BCA-A965-40CC208707E9}" type="pres">
      <dgm:prSet presAssocID="{4D7D2B2C-2164-47E3-A9CC-96C6F50B56DF}" presName="space" presStyleCnt="0"/>
      <dgm:spPr/>
    </dgm:pt>
    <dgm:pt modelId="{3A464DE2-BD94-4CAC-B775-4675C68B498A}" type="pres">
      <dgm:prSet presAssocID="{961AC490-0E11-4641-B920-C3F19A019632}" presName="text" presStyleLbl="node1" presStyleIdx="3" presStyleCnt="4">
        <dgm:presLayoutVars>
          <dgm:bulletEnabled val="1"/>
        </dgm:presLayoutVars>
      </dgm:prSet>
      <dgm:spPr/>
    </dgm:pt>
  </dgm:ptLst>
  <dgm:cxnLst>
    <dgm:cxn modelId="{757B7686-3AA3-4232-B169-B4BC50F05522}" srcId="{48DA77AF-E69B-46A5-9E7B-DC26DE23737B}" destId="{FBAAF93A-7730-41BC-8640-F4E937A6D1CE}" srcOrd="0" destOrd="0" parTransId="{9EB41C01-4A79-4B9D-AA92-356D761FDAF4}" sibTransId="{ECE38608-5860-43A1-AF6C-2EDB6C5A8F64}"/>
    <dgm:cxn modelId="{9B2C5228-01DC-43B0-91AF-50145F7E8A2A}" type="presOf" srcId="{7B9FE1E0-60C7-4722-8776-E225C959CC52}" destId="{2106DB98-05F7-4B92-B2D5-9B4DDC705F39}" srcOrd="0" destOrd="0" presId="urn:diagrams.loki3.com/VaryingWidthList"/>
    <dgm:cxn modelId="{194D36AC-0F1D-452D-9A9B-8E358832407E}" type="presOf" srcId="{961AC490-0E11-4641-B920-C3F19A019632}" destId="{3A464DE2-BD94-4CAC-B775-4675C68B498A}" srcOrd="0" destOrd="0" presId="urn:diagrams.loki3.com/VaryingWidthList"/>
    <dgm:cxn modelId="{1C105934-084C-4FF0-BE82-8AF97B6D0B1A}" srcId="{48DA77AF-E69B-46A5-9E7B-DC26DE23737B}" destId="{961AC490-0E11-4641-B920-C3F19A019632}" srcOrd="3" destOrd="0" parTransId="{0E375E61-C61B-4FD6-9ABB-DD91DFE73917}" sibTransId="{17691A13-2FE3-4C35-A783-F1F207631309}"/>
    <dgm:cxn modelId="{20B3A774-1DBF-41BB-ABDC-30793124C967}" srcId="{48DA77AF-E69B-46A5-9E7B-DC26DE23737B}" destId="{66D400BD-2706-4318-8166-8EDB59909257}" srcOrd="2" destOrd="0" parTransId="{CE0F3303-A974-4937-BD9B-A5363849448E}" sibTransId="{4D7D2B2C-2164-47E3-A9CC-96C6F50B56DF}"/>
    <dgm:cxn modelId="{DC6FA670-D583-4F4B-B6AD-8D0617154E73}" type="presOf" srcId="{66D400BD-2706-4318-8166-8EDB59909257}" destId="{41B15D1A-85BD-47D4-89C1-6E85450BBD85}" srcOrd="0" destOrd="0" presId="urn:diagrams.loki3.com/VaryingWidthList"/>
    <dgm:cxn modelId="{D36619A0-376A-4C7C-A364-4DEFFEF63C1D}" type="presOf" srcId="{48DA77AF-E69B-46A5-9E7B-DC26DE23737B}" destId="{3500321E-4D2E-4E09-9A01-999D9BC07B31}" srcOrd="0" destOrd="0" presId="urn:diagrams.loki3.com/VaryingWidthList"/>
    <dgm:cxn modelId="{81E3C7BB-DEA6-4E79-A3C6-77E0C04A96DE}" srcId="{48DA77AF-E69B-46A5-9E7B-DC26DE23737B}" destId="{7B9FE1E0-60C7-4722-8776-E225C959CC52}" srcOrd="1" destOrd="0" parTransId="{E5502EA6-B083-4DDF-8966-9E0356B48D17}" sibTransId="{71A03CC3-CC0B-4A71-9CFA-ABA230D39227}"/>
    <dgm:cxn modelId="{C6E87CE2-427E-4703-A420-A9220BADDD70}" type="presOf" srcId="{FBAAF93A-7730-41BC-8640-F4E937A6D1CE}" destId="{7A19295E-42EF-484C-B951-A479FB66C1AE}" srcOrd="0" destOrd="0" presId="urn:diagrams.loki3.com/VaryingWidthList"/>
    <dgm:cxn modelId="{0D09D96E-66BD-452C-96B2-6377D8C83C75}" type="presParOf" srcId="{3500321E-4D2E-4E09-9A01-999D9BC07B31}" destId="{7A19295E-42EF-484C-B951-A479FB66C1AE}" srcOrd="0" destOrd="0" presId="urn:diagrams.loki3.com/VaryingWidthList"/>
    <dgm:cxn modelId="{838FA012-8F11-4AB0-BF1F-79401BE2BC4C}" type="presParOf" srcId="{3500321E-4D2E-4E09-9A01-999D9BC07B31}" destId="{C5B1B8E8-229B-4F54-A90B-17B6AF546E17}" srcOrd="1" destOrd="0" presId="urn:diagrams.loki3.com/VaryingWidthList"/>
    <dgm:cxn modelId="{B12FFBE8-7FCD-4B55-A548-C1F28715A50F}" type="presParOf" srcId="{3500321E-4D2E-4E09-9A01-999D9BC07B31}" destId="{2106DB98-05F7-4B92-B2D5-9B4DDC705F39}" srcOrd="2" destOrd="0" presId="urn:diagrams.loki3.com/VaryingWidthList"/>
    <dgm:cxn modelId="{8CC37A0C-DEBF-4F58-B102-DFAC10722FFC}" type="presParOf" srcId="{3500321E-4D2E-4E09-9A01-999D9BC07B31}" destId="{293D9B61-9A7C-4C43-BBB6-44126752475A}" srcOrd="3" destOrd="0" presId="urn:diagrams.loki3.com/VaryingWidthList"/>
    <dgm:cxn modelId="{E220D418-15E6-4640-9BD6-36F0726E170B}" type="presParOf" srcId="{3500321E-4D2E-4E09-9A01-999D9BC07B31}" destId="{41B15D1A-85BD-47D4-89C1-6E85450BBD85}" srcOrd="4" destOrd="0" presId="urn:diagrams.loki3.com/VaryingWidthList"/>
    <dgm:cxn modelId="{A46AC6E3-9FDB-4E79-AE00-038DA3A0FF11}" type="presParOf" srcId="{3500321E-4D2E-4E09-9A01-999D9BC07B31}" destId="{2EB69BB5-FBDB-4BCA-A965-40CC208707E9}" srcOrd="5" destOrd="0" presId="urn:diagrams.loki3.com/VaryingWidthList"/>
    <dgm:cxn modelId="{1A5BEA93-64AB-4085-A796-F187CBD5274F}" type="presParOf" srcId="{3500321E-4D2E-4E09-9A01-999D9BC07B31}" destId="{3A464DE2-BD94-4CAC-B775-4675C68B498A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7AF-E69B-46A5-9E7B-DC26DE23737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BAAF93A-7730-41BC-8640-F4E937A6D1C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EB41C01-4A79-4B9D-AA92-356D761FDAF4}" type="parTrans" cxnId="{757B7686-3AA3-4232-B169-B4BC50F05522}">
      <dgm:prSet/>
      <dgm:spPr/>
      <dgm:t>
        <a:bodyPr/>
        <a:lstStyle/>
        <a:p>
          <a:endParaRPr lang="en-US"/>
        </a:p>
      </dgm:t>
    </dgm:pt>
    <dgm:pt modelId="{ECE38608-5860-43A1-AF6C-2EDB6C5A8F64}" type="sibTrans" cxnId="{757B7686-3AA3-4232-B169-B4BC50F05522}">
      <dgm:prSet/>
      <dgm:spPr/>
      <dgm:t>
        <a:bodyPr/>
        <a:lstStyle/>
        <a:p>
          <a:endParaRPr lang="en-US"/>
        </a:p>
      </dgm:t>
    </dgm:pt>
    <dgm:pt modelId="{66D400BD-2706-4318-8166-8EDB5990925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E0F3303-A974-4937-BD9B-A5363849448E}" type="parTrans" cxnId="{20B3A774-1DBF-41BB-ABDC-30793124C967}">
      <dgm:prSet/>
      <dgm:spPr/>
      <dgm:t>
        <a:bodyPr/>
        <a:lstStyle/>
        <a:p>
          <a:endParaRPr lang="en-US"/>
        </a:p>
      </dgm:t>
    </dgm:pt>
    <dgm:pt modelId="{4D7D2B2C-2164-47E3-A9CC-96C6F50B56DF}" type="sibTrans" cxnId="{20B3A774-1DBF-41BB-ABDC-30793124C967}">
      <dgm:prSet/>
      <dgm:spPr/>
      <dgm:t>
        <a:bodyPr/>
        <a:lstStyle/>
        <a:p>
          <a:endParaRPr lang="en-US"/>
        </a:p>
      </dgm:t>
    </dgm:pt>
    <dgm:pt modelId="{961AC490-0E11-4641-B920-C3F19A01963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E375E61-C61B-4FD6-9ABB-DD91DFE73917}" type="parTrans" cxnId="{1C105934-084C-4FF0-BE82-8AF97B6D0B1A}">
      <dgm:prSet/>
      <dgm:spPr/>
      <dgm:t>
        <a:bodyPr/>
        <a:lstStyle/>
        <a:p>
          <a:endParaRPr lang="en-US"/>
        </a:p>
      </dgm:t>
    </dgm:pt>
    <dgm:pt modelId="{17691A13-2FE3-4C35-A783-F1F207631309}" type="sibTrans" cxnId="{1C105934-084C-4FF0-BE82-8AF97B6D0B1A}">
      <dgm:prSet/>
      <dgm:spPr/>
      <dgm:t>
        <a:bodyPr/>
        <a:lstStyle/>
        <a:p>
          <a:endParaRPr lang="en-US"/>
        </a:p>
      </dgm:t>
    </dgm:pt>
    <dgm:pt modelId="{7B9FE1E0-60C7-4722-8776-E225C959CC5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502EA6-B083-4DDF-8966-9E0356B48D17}" type="parTrans" cxnId="{81E3C7BB-DEA6-4E79-A3C6-77E0C04A96DE}">
      <dgm:prSet/>
      <dgm:spPr/>
      <dgm:t>
        <a:bodyPr/>
        <a:lstStyle/>
        <a:p>
          <a:endParaRPr lang="en-US"/>
        </a:p>
      </dgm:t>
    </dgm:pt>
    <dgm:pt modelId="{71A03CC3-CC0B-4A71-9CFA-ABA230D39227}" type="sibTrans" cxnId="{81E3C7BB-DEA6-4E79-A3C6-77E0C04A96DE}">
      <dgm:prSet/>
      <dgm:spPr/>
      <dgm:t>
        <a:bodyPr/>
        <a:lstStyle/>
        <a:p>
          <a:endParaRPr lang="en-US"/>
        </a:p>
      </dgm:t>
    </dgm:pt>
    <dgm:pt modelId="{3500321E-4D2E-4E09-9A01-999D9BC07B31}" type="pres">
      <dgm:prSet presAssocID="{48DA77AF-E69B-46A5-9E7B-DC26DE23737B}" presName="Name0" presStyleCnt="0">
        <dgm:presLayoutVars>
          <dgm:resizeHandles/>
        </dgm:presLayoutVars>
      </dgm:prSet>
      <dgm:spPr/>
    </dgm:pt>
    <dgm:pt modelId="{7A19295E-42EF-484C-B951-A479FB66C1AE}" type="pres">
      <dgm:prSet presAssocID="{FBAAF93A-7730-41BC-8640-F4E937A6D1CE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1B8E8-229B-4F54-A90B-17B6AF546E17}" type="pres">
      <dgm:prSet presAssocID="{ECE38608-5860-43A1-AF6C-2EDB6C5A8F64}" presName="space" presStyleCnt="0"/>
      <dgm:spPr/>
    </dgm:pt>
    <dgm:pt modelId="{2106DB98-05F7-4B92-B2D5-9B4DDC705F39}" type="pres">
      <dgm:prSet presAssocID="{7B9FE1E0-60C7-4722-8776-E225C959CC5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D9B61-9A7C-4C43-BBB6-44126752475A}" type="pres">
      <dgm:prSet presAssocID="{71A03CC3-CC0B-4A71-9CFA-ABA230D39227}" presName="space" presStyleCnt="0"/>
      <dgm:spPr/>
    </dgm:pt>
    <dgm:pt modelId="{41B15D1A-85BD-47D4-89C1-6E85450BBD85}" type="pres">
      <dgm:prSet presAssocID="{66D400BD-2706-4318-8166-8EDB59909257}" presName="text" presStyleLbl="node1" presStyleIdx="2" presStyleCnt="4">
        <dgm:presLayoutVars>
          <dgm:bulletEnabled val="1"/>
        </dgm:presLayoutVars>
      </dgm:prSet>
      <dgm:spPr/>
    </dgm:pt>
    <dgm:pt modelId="{2EB69BB5-FBDB-4BCA-A965-40CC208707E9}" type="pres">
      <dgm:prSet presAssocID="{4D7D2B2C-2164-47E3-A9CC-96C6F50B56DF}" presName="space" presStyleCnt="0"/>
      <dgm:spPr/>
    </dgm:pt>
    <dgm:pt modelId="{3A464DE2-BD94-4CAC-B775-4675C68B498A}" type="pres">
      <dgm:prSet presAssocID="{961AC490-0E11-4641-B920-C3F19A019632}" presName="text" presStyleLbl="node1" presStyleIdx="3" presStyleCnt="4">
        <dgm:presLayoutVars>
          <dgm:bulletEnabled val="1"/>
        </dgm:presLayoutVars>
      </dgm:prSet>
      <dgm:spPr/>
    </dgm:pt>
  </dgm:ptLst>
  <dgm:cxnLst>
    <dgm:cxn modelId="{757B7686-3AA3-4232-B169-B4BC50F05522}" srcId="{48DA77AF-E69B-46A5-9E7B-DC26DE23737B}" destId="{FBAAF93A-7730-41BC-8640-F4E937A6D1CE}" srcOrd="0" destOrd="0" parTransId="{9EB41C01-4A79-4B9D-AA92-356D761FDAF4}" sibTransId="{ECE38608-5860-43A1-AF6C-2EDB6C5A8F64}"/>
    <dgm:cxn modelId="{9B2C5228-01DC-43B0-91AF-50145F7E8A2A}" type="presOf" srcId="{7B9FE1E0-60C7-4722-8776-E225C959CC52}" destId="{2106DB98-05F7-4B92-B2D5-9B4DDC705F39}" srcOrd="0" destOrd="0" presId="urn:diagrams.loki3.com/VaryingWidthList"/>
    <dgm:cxn modelId="{194D36AC-0F1D-452D-9A9B-8E358832407E}" type="presOf" srcId="{961AC490-0E11-4641-B920-C3F19A019632}" destId="{3A464DE2-BD94-4CAC-B775-4675C68B498A}" srcOrd="0" destOrd="0" presId="urn:diagrams.loki3.com/VaryingWidthList"/>
    <dgm:cxn modelId="{1C105934-084C-4FF0-BE82-8AF97B6D0B1A}" srcId="{48DA77AF-E69B-46A5-9E7B-DC26DE23737B}" destId="{961AC490-0E11-4641-B920-C3F19A019632}" srcOrd="3" destOrd="0" parTransId="{0E375E61-C61B-4FD6-9ABB-DD91DFE73917}" sibTransId="{17691A13-2FE3-4C35-A783-F1F207631309}"/>
    <dgm:cxn modelId="{20B3A774-1DBF-41BB-ABDC-30793124C967}" srcId="{48DA77AF-E69B-46A5-9E7B-DC26DE23737B}" destId="{66D400BD-2706-4318-8166-8EDB59909257}" srcOrd="2" destOrd="0" parTransId="{CE0F3303-A974-4937-BD9B-A5363849448E}" sibTransId="{4D7D2B2C-2164-47E3-A9CC-96C6F50B56DF}"/>
    <dgm:cxn modelId="{DC6FA670-D583-4F4B-B6AD-8D0617154E73}" type="presOf" srcId="{66D400BD-2706-4318-8166-8EDB59909257}" destId="{41B15D1A-85BD-47D4-89C1-6E85450BBD85}" srcOrd="0" destOrd="0" presId="urn:diagrams.loki3.com/VaryingWidthList"/>
    <dgm:cxn modelId="{D36619A0-376A-4C7C-A364-4DEFFEF63C1D}" type="presOf" srcId="{48DA77AF-E69B-46A5-9E7B-DC26DE23737B}" destId="{3500321E-4D2E-4E09-9A01-999D9BC07B31}" srcOrd="0" destOrd="0" presId="urn:diagrams.loki3.com/VaryingWidthList"/>
    <dgm:cxn modelId="{81E3C7BB-DEA6-4E79-A3C6-77E0C04A96DE}" srcId="{48DA77AF-E69B-46A5-9E7B-DC26DE23737B}" destId="{7B9FE1E0-60C7-4722-8776-E225C959CC52}" srcOrd="1" destOrd="0" parTransId="{E5502EA6-B083-4DDF-8966-9E0356B48D17}" sibTransId="{71A03CC3-CC0B-4A71-9CFA-ABA230D39227}"/>
    <dgm:cxn modelId="{C6E87CE2-427E-4703-A420-A9220BADDD70}" type="presOf" srcId="{FBAAF93A-7730-41BC-8640-F4E937A6D1CE}" destId="{7A19295E-42EF-484C-B951-A479FB66C1AE}" srcOrd="0" destOrd="0" presId="urn:diagrams.loki3.com/VaryingWidthList"/>
    <dgm:cxn modelId="{0D09D96E-66BD-452C-96B2-6377D8C83C75}" type="presParOf" srcId="{3500321E-4D2E-4E09-9A01-999D9BC07B31}" destId="{7A19295E-42EF-484C-B951-A479FB66C1AE}" srcOrd="0" destOrd="0" presId="urn:diagrams.loki3.com/VaryingWidthList"/>
    <dgm:cxn modelId="{838FA012-8F11-4AB0-BF1F-79401BE2BC4C}" type="presParOf" srcId="{3500321E-4D2E-4E09-9A01-999D9BC07B31}" destId="{C5B1B8E8-229B-4F54-A90B-17B6AF546E17}" srcOrd="1" destOrd="0" presId="urn:diagrams.loki3.com/VaryingWidthList"/>
    <dgm:cxn modelId="{B12FFBE8-7FCD-4B55-A548-C1F28715A50F}" type="presParOf" srcId="{3500321E-4D2E-4E09-9A01-999D9BC07B31}" destId="{2106DB98-05F7-4B92-B2D5-9B4DDC705F39}" srcOrd="2" destOrd="0" presId="urn:diagrams.loki3.com/VaryingWidthList"/>
    <dgm:cxn modelId="{8CC37A0C-DEBF-4F58-B102-DFAC10722FFC}" type="presParOf" srcId="{3500321E-4D2E-4E09-9A01-999D9BC07B31}" destId="{293D9B61-9A7C-4C43-BBB6-44126752475A}" srcOrd="3" destOrd="0" presId="urn:diagrams.loki3.com/VaryingWidthList"/>
    <dgm:cxn modelId="{E220D418-15E6-4640-9BD6-36F0726E170B}" type="presParOf" srcId="{3500321E-4D2E-4E09-9A01-999D9BC07B31}" destId="{41B15D1A-85BD-47D4-89C1-6E85450BBD85}" srcOrd="4" destOrd="0" presId="urn:diagrams.loki3.com/VaryingWidthList"/>
    <dgm:cxn modelId="{A46AC6E3-9FDB-4E79-AE00-038DA3A0FF11}" type="presParOf" srcId="{3500321E-4D2E-4E09-9A01-999D9BC07B31}" destId="{2EB69BB5-FBDB-4BCA-A965-40CC208707E9}" srcOrd="5" destOrd="0" presId="urn:diagrams.loki3.com/VaryingWidthList"/>
    <dgm:cxn modelId="{1A5BEA93-64AB-4085-A796-F187CBD5274F}" type="presParOf" srcId="{3500321E-4D2E-4E09-9A01-999D9BC07B31}" destId="{3A464DE2-BD94-4CAC-B775-4675C68B498A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9295E-42EF-484C-B951-A479FB66C1AE}">
      <dsp:nvSpPr>
        <dsp:cNvPr id="0" name=""/>
        <dsp:cNvSpPr/>
      </dsp:nvSpPr>
      <dsp:spPr>
        <a:xfrm>
          <a:off x="141072" y="2350"/>
          <a:ext cx="720000" cy="1130599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1</a:t>
          </a:r>
          <a:endParaRPr lang="en-US" sz="5900" kern="1200" dirty="0"/>
        </a:p>
      </dsp:txBody>
      <dsp:txXfrm>
        <a:off x="141072" y="2350"/>
        <a:ext cx="720000" cy="1130599"/>
      </dsp:txXfrm>
    </dsp:sp>
    <dsp:sp modelId="{2106DB98-05F7-4B92-B2D5-9B4DDC705F39}">
      <dsp:nvSpPr>
        <dsp:cNvPr id="0" name=""/>
        <dsp:cNvSpPr/>
      </dsp:nvSpPr>
      <dsp:spPr>
        <a:xfrm>
          <a:off x="141072" y="118948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2</a:t>
          </a:r>
          <a:endParaRPr lang="en-US" sz="5900" kern="1200" dirty="0"/>
        </a:p>
      </dsp:txBody>
      <dsp:txXfrm>
        <a:off x="141072" y="1189480"/>
        <a:ext cx="720000" cy="1130599"/>
      </dsp:txXfrm>
    </dsp:sp>
    <dsp:sp modelId="{41B15D1A-85BD-47D4-89C1-6E85450BBD85}">
      <dsp:nvSpPr>
        <dsp:cNvPr id="0" name=""/>
        <dsp:cNvSpPr/>
      </dsp:nvSpPr>
      <dsp:spPr>
        <a:xfrm>
          <a:off x="141072" y="237661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3</a:t>
          </a:r>
          <a:endParaRPr lang="en-US" sz="5900" kern="1200" dirty="0"/>
        </a:p>
      </dsp:txBody>
      <dsp:txXfrm>
        <a:off x="141072" y="2376610"/>
        <a:ext cx="720000" cy="1130599"/>
      </dsp:txXfrm>
    </dsp:sp>
    <dsp:sp modelId="{3A464DE2-BD94-4CAC-B775-4675C68B498A}">
      <dsp:nvSpPr>
        <dsp:cNvPr id="0" name=""/>
        <dsp:cNvSpPr/>
      </dsp:nvSpPr>
      <dsp:spPr>
        <a:xfrm>
          <a:off x="141072" y="356374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4</a:t>
          </a:r>
          <a:endParaRPr lang="en-US" sz="5900" kern="1200" dirty="0"/>
        </a:p>
      </dsp:txBody>
      <dsp:txXfrm>
        <a:off x="141072" y="3563740"/>
        <a:ext cx="720000" cy="1130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9295E-42EF-484C-B951-A479FB66C1AE}">
      <dsp:nvSpPr>
        <dsp:cNvPr id="0" name=""/>
        <dsp:cNvSpPr/>
      </dsp:nvSpPr>
      <dsp:spPr>
        <a:xfrm>
          <a:off x="141072" y="2350"/>
          <a:ext cx="720000" cy="1130599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1</a:t>
          </a:r>
          <a:endParaRPr lang="en-US" sz="5900" kern="1200" dirty="0"/>
        </a:p>
      </dsp:txBody>
      <dsp:txXfrm>
        <a:off x="141072" y="2350"/>
        <a:ext cx="720000" cy="1130599"/>
      </dsp:txXfrm>
    </dsp:sp>
    <dsp:sp modelId="{2106DB98-05F7-4B92-B2D5-9B4DDC705F39}">
      <dsp:nvSpPr>
        <dsp:cNvPr id="0" name=""/>
        <dsp:cNvSpPr/>
      </dsp:nvSpPr>
      <dsp:spPr>
        <a:xfrm>
          <a:off x="141072" y="1189480"/>
          <a:ext cx="720000" cy="1130599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2</a:t>
          </a:r>
          <a:endParaRPr lang="en-US" sz="5900" kern="1200" dirty="0"/>
        </a:p>
      </dsp:txBody>
      <dsp:txXfrm>
        <a:off x="141072" y="1189480"/>
        <a:ext cx="720000" cy="1130599"/>
      </dsp:txXfrm>
    </dsp:sp>
    <dsp:sp modelId="{41B15D1A-85BD-47D4-89C1-6E85450BBD85}">
      <dsp:nvSpPr>
        <dsp:cNvPr id="0" name=""/>
        <dsp:cNvSpPr/>
      </dsp:nvSpPr>
      <dsp:spPr>
        <a:xfrm>
          <a:off x="141072" y="237661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3</a:t>
          </a:r>
          <a:endParaRPr lang="en-US" sz="5900" kern="1200" dirty="0"/>
        </a:p>
      </dsp:txBody>
      <dsp:txXfrm>
        <a:off x="141072" y="2376610"/>
        <a:ext cx="720000" cy="1130599"/>
      </dsp:txXfrm>
    </dsp:sp>
    <dsp:sp modelId="{3A464DE2-BD94-4CAC-B775-4675C68B498A}">
      <dsp:nvSpPr>
        <dsp:cNvPr id="0" name=""/>
        <dsp:cNvSpPr/>
      </dsp:nvSpPr>
      <dsp:spPr>
        <a:xfrm>
          <a:off x="141072" y="356374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4</a:t>
          </a:r>
          <a:endParaRPr lang="en-US" sz="5900" kern="1200" dirty="0"/>
        </a:p>
      </dsp:txBody>
      <dsp:txXfrm>
        <a:off x="141072" y="3563740"/>
        <a:ext cx="720000" cy="1130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9295E-42EF-484C-B951-A479FB66C1AE}">
      <dsp:nvSpPr>
        <dsp:cNvPr id="0" name=""/>
        <dsp:cNvSpPr/>
      </dsp:nvSpPr>
      <dsp:spPr>
        <a:xfrm>
          <a:off x="141072" y="2350"/>
          <a:ext cx="720000" cy="1130599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1</a:t>
          </a:r>
          <a:endParaRPr lang="en-US" sz="5900" kern="1200" dirty="0"/>
        </a:p>
      </dsp:txBody>
      <dsp:txXfrm>
        <a:off x="141072" y="2350"/>
        <a:ext cx="720000" cy="1130599"/>
      </dsp:txXfrm>
    </dsp:sp>
    <dsp:sp modelId="{2106DB98-05F7-4B92-B2D5-9B4DDC705F39}">
      <dsp:nvSpPr>
        <dsp:cNvPr id="0" name=""/>
        <dsp:cNvSpPr/>
      </dsp:nvSpPr>
      <dsp:spPr>
        <a:xfrm>
          <a:off x="141072" y="1189480"/>
          <a:ext cx="720000" cy="1130599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2</a:t>
          </a:r>
          <a:endParaRPr lang="en-US" sz="5900" kern="1200" dirty="0"/>
        </a:p>
      </dsp:txBody>
      <dsp:txXfrm>
        <a:off x="141072" y="1189480"/>
        <a:ext cx="720000" cy="1130599"/>
      </dsp:txXfrm>
    </dsp:sp>
    <dsp:sp modelId="{41B15D1A-85BD-47D4-89C1-6E85450BBD85}">
      <dsp:nvSpPr>
        <dsp:cNvPr id="0" name=""/>
        <dsp:cNvSpPr/>
      </dsp:nvSpPr>
      <dsp:spPr>
        <a:xfrm>
          <a:off x="141072" y="237661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3</a:t>
          </a:r>
          <a:endParaRPr lang="en-US" sz="5900" kern="1200" dirty="0"/>
        </a:p>
      </dsp:txBody>
      <dsp:txXfrm>
        <a:off x="141072" y="2376610"/>
        <a:ext cx="720000" cy="1130599"/>
      </dsp:txXfrm>
    </dsp:sp>
    <dsp:sp modelId="{3A464DE2-BD94-4CAC-B775-4675C68B498A}">
      <dsp:nvSpPr>
        <dsp:cNvPr id="0" name=""/>
        <dsp:cNvSpPr/>
      </dsp:nvSpPr>
      <dsp:spPr>
        <a:xfrm>
          <a:off x="141072" y="3563740"/>
          <a:ext cx="720000" cy="1130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60" tIns="149860" rIns="149860" bIns="14986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4</a:t>
          </a:r>
          <a:endParaRPr lang="en-US" sz="5900" kern="1200" dirty="0"/>
        </a:p>
      </dsp:txBody>
      <dsp:txXfrm>
        <a:off x="141072" y="3563740"/>
        <a:ext cx="720000" cy="1130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97E21-9E05-41F9-8145-DA0DBA0E26D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E4AAD-96CD-4E85-BA4A-AB58A98E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E5AE2-9A22-4909-8F04-2B09F96F8503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7BCFD-01E9-4692-A055-36BAD5EC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7BCFD-01E9-4692-A055-36BAD5EC7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err="1" smtClean="0"/>
              <a:t>تابطزتابتب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7BCFD-01E9-4692-A055-36BAD5EC7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7BCFD-01E9-4692-A055-36BAD5EC7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7BCFD-01E9-4692-A055-36BAD5EC7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684D-3511-4D0B-B028-83F9AC59B7F8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EED-5366-4358-9F40-DE216D04C7FF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87E2-85DD-42D9-BDE2-D7EC59CAD6B7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13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7B7B-7007-40B2-AE8A-CAE4A39854CF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7F-561E-4FFE-973E-02D55E47D848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86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6E3-1D82-4E13-8A0D-A3A3F7485FB1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21A8-CBC5-4232-98FE-0703FFD02FAB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E216-7B1C-4D98-9533-3670F2704528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8150-DE8F-4C45-BDC9-24662F9FB9D8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B22-C66E-4614-A068-64F14596650B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61BF-5D7D-4977-89BF-256BFD682999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8D4-094D-4FCF-BCF5-4B76D7EEE309}" type="datetime1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8B14-5DC6-4B04-BC23-ACB0FFBD097C}" type="datetime1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7034-138D-4CB9-A446-629E9C39D64E}" type="datetime1">
              <a:rPr lang="en-US" smtClean="0"/>
              <a:t>10/20/2016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21-D9A8-437F-BF19-369D9F802B4A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ABE7-5E58-40CB-B39B-81700859DE2C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7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7034-138D-4CB9-A446-629E9C39D64E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ehsan edalat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F7A70A-605E-4983-8AB7-077EF43B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آموزش </a:t>
            </a:r>
            <a:r>
              <a:rPr lang="fa-IR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پاورپوینت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fa-I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احسان عدالت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5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48">
        <p:fade/>
      </p:transition>
    </mc:Choice>
    <mc:Fallback>
      <p:transition spd="med" advTm="27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 smtClean="0"/>
              <a:t>ehsan edalat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4554137"/>
              </p:ext>
            </p:extLst>
          </p:nvPr>
        </p:nvGraphicFramePr>
        <p:xfrm>
          <a:off x="309434" y="1439117"/>
          <a:ext cx="1002145" cy="46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pPr/>
              <a:t>2</a:t>
            </a:fld>
            <a:r>
              <a:rPr lang="en-US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9211" y="1152907"/>
            <a:ext cx="47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err="1" smtClean="0"/>
              <a:t>پاورپوینت</a:t>
            </a:r>
            <a:r>
              <a:rPr lang="fa-IR" sz="2400" dirty="0" smtClean="0"/>
              <a:t> خوب است.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89212" y="1383739"/>
            <a:ext cx="4723166" cy="4481152"/>
            <a:chOff x="3061854" y="1152907"/>
            <a:chExt cx="4723166" cy="44811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54" y="1152907"/>
              <a:ext cx="4723166" cy="39594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408218" y="5264727"/>
              <a:ext cx="3338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err="1" smtClean="0"/>
                <a:t>ئئذنذ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13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 smtClean="0"/>
              <a:t>ehsan edalat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0325577"/>
              </p:ext>
            </p:extLst>
          </p:nvPr>
        </p:nvGraphicFramePr>
        <p:xfrm>
          <a:off x="309434" y="1439117"/>
          <a:ext cx="1002145" cy="46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pPr/>
              <a:t>3</a:t>
            </a:fld>
            <a:r>
              <a:rPr lang="en-US" smtClean="0"/>
              <a:t>/10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93940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47486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1406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650155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9808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6283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77919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120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8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01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 smtClean="0"/>
              <a:t>ehsan edalat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0325577"/>
              </p:ext>
            </p:extLst>
          </p:nvPr>
        </p:nvGraphicFramePr>
        <p:xfrm>
          <a:off x="309434" y="1439117"/>
          <a:ext cx="1002145" cy="46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2FF7A70A-605E-4983-8AB7-077EF43BA340}" type="slidenum">
              <a:rPr lang="en-US" smtClean="0"/>
              <a:pPr/>
              <a:t>4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35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Tahoma</vt:lpstr>
      <vt:lpstr>Wingdings 3</vt:lpstr>
      <vt:lpstr>Wisp</vt:lpstr>
      <vt:lpstr>آموزش پاورپوینت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edalat</dc:creator>
  <cp:lastModifiedBy>ehsan edalat</cp:lastModifiedBy>
  <cp:revision>15</cp:revision>
  <dcterms:created xsi:type="dcterms:W3CDTF">2016-10-20T18:07:56Z</dcterms:created>
  <dcterms:modified xsi:type="dcterms:W3CDTF">2016-10-20T19:21:01Z</dcterms:modified>
</cp:coreProperties>
</file>