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5833-9CA0-F7BD-6A99-7A5209C75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DDFC4-3BCB-0682-CA8A-3FC63DD6E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B6C07-4DB3-5A65-DE95-C5DD2872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745AB-2582-12F5-4230-C69A4E91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F27A1-752C-9191-9EF2-D2D45B2D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699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C1C35-26F6-11EA-49A3-A724CA64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D9C6D-A2BE-0400-E7F9-709120CFC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9E6BE-C6CB-668C-83FC-E759033D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A84D6-77DA-D45A-3B8E-08C3A1D6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001C8-7EFB-1B5D-8504-8964EC80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471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A1C1C2-62F1-7ABB-BFBE-86D2A6A7F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E63DD7-199B-76D1-04EE-94F8366B8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76A22-7F3B-33A2-E669-36D1EC2A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3A755-79B2-6804-1BFB-1FC60548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10270-C809-9C75-0AF8-C36ABE99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48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38CA8-1576-67ED-F73B-06578D2B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DD345-7A56-B72C-B864-C6BE5826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4CE8B-43E1-0BC2-6F37-E2EC9E6C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50FF8-DDFD-1B3D-882A-90EDE921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60580-E5BE-CFBD-1E18-DB3E3E11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249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8170-B458-3B8D-265A-F54622C8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EEA91-0464-F374-D31D-5C4E67B5D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F59DD-8D5B-2FE9-43D5-43D0D7CA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6135A-A9B4-C98C-1D95-9070F15D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651E1-8268-2F99-DFB8-BB8A89F1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086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579C-0E41-94C2-D6E9-6AA87C06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4C9F7-5843-7B55-E221-ECD8820B3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57416-9EEF-4430-688B-F4AC78F5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3DCC47-FB90-053C-A39E-05E1477C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80BF85-8465-6CD4-CAD9-52CEE77D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77FAA-A821-988D-E527-37803921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67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A7F2-9789-AF6C-6B2C-9816DEAD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9033E-7364-77FC-6C40-3335FEAA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C2A065-9315-E3AD-2AFD-C8C56F84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72FD85-7669-BD02-EA36-238F43257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CC5E91-B1E1-CB3D-6495-4CFAF71CB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BEBFC7-EE26-49DF-443E-B9337F21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880B4C-DB95-67AA-AA5A-30692E2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126D79-7A48-F054-74D9-64D4C54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5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17A07-56A8-7BE7-ACF3-72F6C31D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95BEF2-E6B9-CDE0-B34C-7B44AA39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820A37-1014-0C0A-6261-AC7DF3D3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2BECE-1340-B656-A92F-BA212636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17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0C566C-054C-35B8-4F9A-B4C0826A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C5936E-6641-3A7C-8A59-4C896D8B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C3A78-FC84-67F0-61F0-E5928408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369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C46E0-D094-599A-AC65-A1182321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3C68C-36D3-C227-5AD7-EB13AF029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0F7B01-BCDA-2489-D28D-2BF6B6B20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674BB-4F23-8215-F674-492256EB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E8035C-3A07-BD48-F139-BCB3C3A4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102BE-8A92-C756-94CC-45901296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483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2DCCA-5F44-340E-82E6-DCB4FA9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C1557F-C454-612E-09CE-46EA1247A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DB74D3-8BF1-B26B-B751-9B1C4EED5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B5883-1C78-257C-21B3-E393789E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FCE85-FB9B-2640-B0D6-DC0D8F7E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79790-EFF4-446B-CEB7-56B65643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062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E709BB-8F19-847B-2165-D8D156F7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9D21D-5643-F8C8-B2DE-18DB4798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CF8CC-0214-140A-5FD7-9BAC6F7B7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986C-FC5A-CF42-BF23-736A9F065DA8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895D1-273B-B810-8A0F-3C140226C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D5B0F-7958-8D7B-9DA5-3767E908E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93D9-153D-B04E-9965-3F981C0FC5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16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66A3D-422B-07F7-82C6-5BC0D3469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README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121F3F-E336-34B0-5B89-6137FD5A6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README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2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README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>Jae hak Lee</dc:creator>
  <cp:lastModifiedBy>Jae hak Lee</cp:lastModifiedBy>
  <cp:revision>1</cp:revision>
  <dcterms:created xsi:type="dcterms:W3CDTF">2024-01-07T15:15:56Z</dcterms:created>
  <dcterms:modified xsi:type="dcterms:W3CDTF">2024-01-07T15:16:22Z</dcterms:modified>
</cp:coreProperties>
</file>