
<file path=[Content_Types].xml><?xml version="1.0" encoding="utf-8"?>
<Types xmlns="http://schemas.openxmlformats.org/package/2006/content-types">
  <Default Extension="bin" ContentType="image/unknown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63" r:id="rId5"/>
    <p:sldId id="266" r:id="rId6"/>
    <p:sldId id="269" r:id="rId7"/>
    <p:sldId id="272" r:id="rId8"/>
    <p:sldId id="276" r:id="rId9"/>
    <p:sldId id="277" r:id="rId10"/>
    <p:sldId id="280" r:id="rId11"/>
    <p:sldId id="283" r:id="rId12"/>
    <p:sldId id="286" r:id="rId13"/>
    <p:sldId id="289" r:id="rId14"/>
    <p:sldId id="292" r:id="rId15"/>
    <p:sldId id="295" r:id="rId16"/>
    <p:sldId id="300" r:id="rId17"/>
    <p:sldId id="303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rye Koorye" userId="173be74718888ae5" providerId="LiveId" clId="{E8E30907-5BC6-40BA-819A-E0959BD6A557}"/>
    <pc:docChg chg="modSld">
      <pc:chgData name="Koorye Koorye" userId="173be74718888ae5" providerId="LiveId" clId="{E8E30907-5BC6-40BA-819A-E0959BD6A557}" dt="2023-12-11T13:29:33.039" v="0" actId="20577"/>
      <pc:docMkLst>
        <pc:docMk/>
      </pc:docMkLst>
      <pc:sldChg chg="modSp mod">
        <pc:chgData name="Koorye Koorye" userId="173be74718888ae5" providerId="LiveId" clId="{E8E30907-5BC6-40BA-819A-E0959BD6A557}" dt="2023-12-11T13:29:33.039" v="0" actId="20577"/>
        <pc:sldMkLst>
          <pc:docMk/>
          <pc:sldMk cId="0" sldId="263"/>
        </pc:sldMkLst>
        <pc:spChg chg="mod">
          <ac:chgData name="Koorye Koorye" userId="173be74718888ae5" providerId="LiveId" clId="{E8E30907-5BC6-40BA-819A-E0959BD6A557}" dt="2023-12-11T13:29:33.039" v="0" actId="20577"/>
          <ac:spMkLst>
            <pc:docMk/>
            <pc:sldMk cId="0" sldId="263"/>
            <ac:spMk id="7" creationId="{33CB46E9-7C48-405B-B092-31CB008E74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54710" y="2259540"/>
            <a:ext cx="78638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619"/>
              </a:lnSpc>
            </a:pPr>
            <a:r>
              <a:rPr lang="en-US" sz="3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 and Application of GPT</a:t>
            </a:r>
            <a:endParaRPr lang="en-US" sz="329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313592" y="988066"/>
            <a:ext cx="31089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619"/>
              </a:lnSpc>
            </a:pPr>
            <a:r>
              <a:rPr lang="en-US" sz="3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Dialog System</a:t>
            </a:r>
            <a:endParaRPr lang="en-US" sz="3299" dirty="0"/>
          </a:p>
        </p:txBody>
      </p:sp>
      <p:pic>
        <p:nvPicPr>
          <p:cNvPr id="3" name="Object 2" descr="file://C:\Users\a1311\AppData\Roaming\XMind\Electron v3\vana\workbooks\5778ac09771a5e4477b7291079\resources\8b2e4864bae5d4844a6b3bbfd120075a5c163f11eb590b4e23ed6a35ae2f5c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0" y="988066"/>
            <a:ext cx="4267505" cy="31673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76174E-BF58-484C-92CB-0B75DAE189CE}"/>
              </a:ext>
            </a:extLst>
          </p:cNvPr>
          <p:cNvSpPr txBox="1"/>
          <p:nvPr/>
        </p:nvSpPr>
        <p:spPr>
          <a:xfrm>
            <a:off x="5114335" y="1955198"/>
            <a:ext cx="3507475" cy="23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619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Hold conversations with users.</a:t>
            </a:r>
          </a:p>
          <a:p>
            <a:pPr marL="285750" indent="-285750" algn="l">
              <a:lnSpc>
                <a:spcPts val="4619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Answer questions. </a:t>
            </a:r>
          </a:p>
          <a:p>
            <a:pPr marL="285750" indent="-285750" algn="l">
              <a:lnSpc>
                <a:spcPts val="4619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Offer suggestions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608097" y="651374"/>
            <a:ext cx="301752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 Summary and Translation</a:t>
            </a:r>
            <a:endParaRPr lang="en-US" sz="3046" dirty="0"/>
          </a:p>
        </p:txBody>
      </p:sp>
      <p:pic>
        <p:nvPicPr>
          <p:cNvPr id="3" name="Object 2" descr="file://C:\Users\a1311\AppData\Roaming\XMind\Electron v3\vana\workbooks\5778ac09771a5e4477b7291079\resources\16f5e431315e330fb4d8c5daa9232a18f6901f659e06408038051921e17d731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1" y="1124883"/>
            <a:ext cx="4267505" cy="2893733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10EE9D-03E5-4966-B996-FB042266FF41}"/>
              </a:ext>
            </a:extLst>
          </p:cNvPr>
          <p:cNvSpPr txBox="1"/>
          <p:nvPr/>
        </p:nvSpPr>
        <p:spPr>
          <a:xfrm>
            <a:off x="5049904" y="1823444"/>
            <a:ext cx="3800669" cy="277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Extract key information from long texts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 summaries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Translate text from one language to another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437786" y="808954"/>
            <a:ext cx="3139014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Generation</a:t>
            </a:r>
            <a:endParaRPr lang="en-US" sz="3046" dirty="0"/>
          </a:p>
        </p:txBody>
      </p:sp>
      <p:pic>
        <p:nvPicPr>
          <p:cNvPr id="3" name="Object 2" descr="file://C:\Users\a1311\AppData\Roaming\XMind\Electron v3\vana\workbooks\5778ac09771a5e4477b7291079\resources\71e6cc5d8e965da6fec502047b63e47771245169a1189dbc8469f5e9e13d73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0" y="1367145"/>
            <a:ext cx="4267505" cy="261341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DB2010-CB18-4795-99CC-EE013B2C6080}"/>
              </a:ext>
            </a:extLst>
          </p:cNvPr>
          <p:cNvSpPr txBox="1"/>
          <p:nvPr/>
        </p:nvSpPr>
        <p:spPr>
          <a:xfrm>
            <a:off x="5322626" y="1886350"/>
            <a:ext cx="3418765" cy="1808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write code that conforms to specifications and logic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504688" y="791802"/>
            <a:ext cx="30175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382"/>
              </a:lnSpc>
            </a:pPr>
            <a:r>
              <a:rPr lang="en-US" sz="3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 Analysis</a:t>
            </a:r>
            <a:endParaRPr lang="en-US" sz="3130" dirty="0"/>
          </a:p>
        </p:txBody>
      </p:sp>
      <p:pic>
        <p:nvPicPr>
          <p:cNvPr id="3" name="Object 2" descr="file://C:\Users\a1311\AppData\Roaming\XMind\Electron v3\vana\workbooks\5778ac09771a5e4477b7291079\resources\8b371ea558c68a16b1814fe3f400020b7d6ea9dcd024980308038552782d7f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" y="1371771"/>
            <a:ext cx="4267505" cy="2400471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EC5040-94CC-4864-A848-C391C1858042}"/>
              </a:ext>
            </a:extLst>
          </p:cNvPr>
          <p:cNvSpPr txBox="1"/>
          <p:nvPr/>
        </p:nvSpPr>
        <p:spPr>
          <a:xfrm>
            <a:off x="5165678" y="1513469"/>
            <a:ext cx="3356530" cy="277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Accept images as input and generate titles 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Classifications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Analyses that show the content and features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127785" y="915029"/>
            <a:ext cx="3630796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Production</a:t>
            </a:r>
            <a:endParaRPr lang="en-US" sz="3046" dirty="0"/>
          </a:p>
        </p:txBody>
      </p:sp>
      <p:pic>
        <p:nvPicPr>
          <p:cNvPr id="3" name="Object 2" descr="file://C:\Users\a1311\AppData\Roaming\XMind\Electron v3\vana\workbooks\5778ac09771a5e4477b7291079\resources\59294ae5d771dd978d58776d8c89b12f0a5c3224e1f10dcd05728ca729a16e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9" y="1415958"/>
            <a:ext cx="4267505" cy="2400471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F424E0-3190-4BA5-AA55-FE399E4C4C02}"/>
              </a:ext>
            </a:extLst>
          </p:cNvPr>
          <p:cNvSpPr txBox="1"/>
          <p:nvPr/>
        </p:nvSpPr>
        <p:spPr>
          <a:xfrm>
            <a:off x="4899547" y="1597104"/>
            <a:ext cx="3930556" cy="277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 various types of content 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such as articles, abstracts, reviews, poems, lyrics, stories, games, 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etc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79558" y="257687"/>
            <a:ext cx="25603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Shortages</a:t>
            </a:r>
            <a:endParaRPr lang="en-US" sz="3600" dirty="0"/>
          </a:p>
        </p:txBody>
      </p:sp>
      <p:pic>
        <p:nvPicPr>
          <p:cNvPr id="3" name="Object 2" descr="file://C:\Users\a1311\AppData\Roaming\XMind\Electron v3\vana\workbooks\5778ac09771a5e4477b7291079\resources\ba89ece739f2eaaf9c285e21bc7fc65dd4415453ecb830f7164c0688419929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8" y="1223508"/>
            <a:ext cx="4267505" cy="30922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FAE254-DBEB-44FF-AEC4-407412A38ADD}"/>
              </a:ext>
            </a:extLst>
          </p:cNvPr>
          <p:cNvSpPr txBox="1"/>
          <p:nvPr/>
        </p:nvSpPr>
        <p:spPr>
          <a:xfrm>
            <a:off x="5008728" y="1901310"/>
            <a:ext cx="3821373" cy="1340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533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Produces false predictions</a:t>
            </a:r>
          </a:p>
          <a:p>
            <a:pPr marL="285750" indent="-285750" algn="l">
              <a:lnSpc>
                <a:spcPts val="533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 biased responses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file://C:\Users\a1311\AppData\Roaming\XMind\Electron v3\vana\workbooks\5778ac09771a5e4477b7291079\resources\995247cd24138e28fd1a823d59c51b8298edbb5b28bad380ddb241e8ab5e4c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5" y="1031272"/>
            <a:ext cx="7925105" cy="2370639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83280" y="3717347"/>
            <a:ext cx="23774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 Timeline</a:t>
            </a:r>
            <a:endParaRPr lang="en-US" sz="2665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945B2-231D-4C57-8977-32531C7983A7}"/>
              </a:ext>
            </a:extLst>
          </p:cNvPr>
          <p:cNvSpPr txBox="1"/>
          <p:nvPr/>
        </p:nvSpPr>
        <p:spPr>
          <a:xfrm>
            <a:off x="-825689" y="-77550"/>
            <a:ext cx="4572000" cy="922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Ending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22706" y="1028700"/>
            <a:ext cx="7955280" cy="121386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Radford A, Narasimhan K, Salimans T, et al. Improving language understanding by generative pre-training[J]. 2018. 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Radford A, Wu J, Child R, et al. Language models are unsupervised multitask learners[J]. OpenAI blog, 2019, 1(8): 9. 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Brown T, Mann B, Ryder N, et al. Language models are few-shot learners[J]. Advances in neural information processing systems, 2020, 33: 1877-1901. 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Ouyang L, Wu J, Jiang X, et al. Training language models to follow instructions with human feedback[J]. Advances in Neural Information Processing Systems, 2022, 35: 27730-27744. 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Cui C, Zhou Y, Yang X, et al. Holistic analysis of hallucination in gpt-4v (ision): Bias and interference challenges[J]. arXiv preprint arXiv:2311.03287, 2023.</a:t>
            </a:r>
            <a:endParaRPr lang="en-US" dirty="0"/>
          </a:p>
        </p:txBody>
      </p:sp>
      <p:sp>
        <p:nvSpPr>
          <p:cNvPr id="3" name="Object1">
            <a:extLst>
              <a:ext uri="{FF2B5EF4-FFF2-40B4-BE49-F238E27FC236}">
                <a16:creationId xmlns:a16="http://schemas.microsoft.com/office/drawing/2014/main" id="{37D422AD-AC32-451D-B8A8-3ADDAF4BC5FD}"/>
              </a:ext>
            </a:extLst>
          </p:cNvPr>
          <p:cNvSpPr/>
          <p:nvPr/>
        </p:nvSpPr>
        <p:spPr>
          <a:xfrm>
            <a:off x="-237812" y="0"/>
            <a:ext cx="42062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References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93333" y="1809960"/>
            <a:ext cx="7863840" cy="268697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678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Name: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Shihan Wu</a:t>
            </a:r>
          </a:p>
          <a:p>
            <a:pPr algn="l">
              <a:lnSpc>
                <a:spcPts val="4678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Major: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Computer Science and Technology</a:t>
            </a:r>
          </a:p>
          <a:p>
            <a:pPr algn="l">
              <a:lnSpc>
                <a:spcPts val="4678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Topic: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24256-7718-4532-B7FE-F1B88D1B818F}"/>
              </a:ext>
            </a:extLst>
          </p:cNvPr>
          <p:cNvSpPr txBox="1"/>
          <p:nvPr/>
        </p:nvSpPr>
        <p:spPr>
          <a:xfrm>
            <a:off x="-245660" y="319034"/>
            <a:ext cx="4572000" cy="93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altLang="zh-CN" sz="40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Introdution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654150" y="2307888"/>
            <a:ext cx="2377440" cy="56578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3909"/>
              </a:lnSpc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2792" dirty="0"/>
          </a:p>
        </p:txBody>
      </p:sp>
      <p:sp>
        <p:nvSpPr>
          <p:cNvPr id="3" name="Object2"/>
          <p:cNvSpPr/>
          <p:nvPr/>
        </p:nvSpPr>
        <p:spPr>
          <a:xfrm>
            <a:off x="4572000" y="642938"/>
            <a:ext cx="12801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GPT-1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4572000" y="1736960"/>
            <a:ext cx="12801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GPT-2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4572000" y="2830468"/>
            <a:ext cx="12801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GPT-3</a:t>
            </a:r>
            <a:endParaRPr lang="en-US" sz="3046" dirty="0"/>
          </a:p>
        </p:txBody>
      </p:sp>
      <p:sp>
        <p:nvSpPr>
          <p:cNvPr id="6" name="Object5"/>
          <p:cNvSpPr/>
          <p:nvPr/>
        </p:nvSpPr>
        <p:spPr>
          <a:xfrm>
            <a:off x="4572000" y="3924491"/>
            <a:ext cx="12801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GPT-4</a:t>
            </a:r>
            <a:endParaRPr lang="en-US" sz="3046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8846" y="642938"/>
            <a:ext cx="543154" cy="385762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846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110935" y="995187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GPT-1</a:t>
            </a:r>
            <a:endParaRPr lang="en-US" sz="3807" dirty="0"/>
          </a:p>
        </p:txBody>
      </p:sp>
      <p:pic>
        <p:nvPicPr>
          <p:cNvPr id="3" name="Object 2" descr="file://C:\Users\a1311\AppData\Roaming\XMind\Electron v3\vana\workbooks\5778ac09771a5e4477b7291079\resources\ff8a61bf4113ed75af124ca0e442aad7370765a8469641ccf1926f46613a92c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2" y="765768"/>
            <a:ext cx="4118458" cy="385762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CB46E9-7C48-405B-B092-31CB008E7483}"/>
              </a:ext>
            </a:extLst>
          </p:cNvPr>
          <p:cNvSpPr txBox="1"/>
          <p:nvPr/>
        </p:nvSpPr>
        <p:spPr>
          <a:xfrm>
            <a:off x="4912661" y="2267698"/>
            <a:ext cx="4118458" cy="1123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Relatively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small scale</a:t>
            </a:r>
          </a:p>
          <a:p>
            <a:pPr marL="285750" indent="-285750" algn="l">
              <a:lnSpc>
                <a:spcPts val="4264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text generate ability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file://C:\Users\a1311\AppData\Roaming\XMind\Electron v3\vana\workbooks\5778ac09771a5e4477b7291079\resources\afdf03a03869f4415ab3f5eecd895427b841e85d52dfc785576a373c8a600b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04" y="479164"/>
            <a:ext cx="6793992" cy="3214688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175004" y="4063365"/>
            <a:ext cx="10972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GPT-2</a:t>
            </a:r>
            <a:endParaRPr lang="en-US" sz="2665" dirty="0"/>
          </a:p>
        </p:txBody>
      </p:sp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280B5F-CD7F-4076-AEAD-32484D227205}"/>
              </a:ext>
            </a:extLst>
          </p:cNvPr>
          <p:cNvSpPr txBox="1"/>
          <p:nvPr/>
        </p:nvSpPr>
        <p:spPr>
          <a:xfrm>
            <a:off x="4278574" y="3885741"/>
            <a:ext cx="4572000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Larger parameters</a:t>
            </a:r>
          </a:p>
          <a:p>
            <a:pPr marL="285750" indent="-285750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diverse datasets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209963" y="1111483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GPT-3</a:t>
            </a:r>
            <a:endParaRPr lang="en-US" sz="3807" dirty="0"/>
          </a:p>
        </p:txBody>
      </p:sp>
      <p:pic>
        <p:nvPicPr>
          <p:cNvPr id="3" name="Object 2" descr="file://C:\Users\a1311\AppData\Roaming\XMind\Electron v3\vana\workbooks\5778ac09771a5e4477b7291079\resources\9033e07550169efc1e2706089ff4069f1bd8fc3d39c4a9ae77413cf40e42c5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" y="1551792"/>
            <a:ext cx="4267505" cy="2517229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6138D3-A37A-4B7C-93AD-9EEF1FC25C3F}"/>
              </a:ext>
            </a:extLst>
          </p:cNvPr>
          <p:cNvSpPr txBox="1"/>
          <p:nvPr/>
        </p:nvSpPr>
        <p:spPr>
          <a:xfrm>
            <a:off x="4676937" y="1795001"/>
            <a:ext cx="4267505" cy="227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441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thousand times more parameters </a:t>
            </a:r>
          </a:p>
          <a:p>
            <a:pPr marL="285750" indent="-285750" algn="l">
              <a:lnSpc>
                <a:spcPts val="4441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Based on GPT-3, 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CodeX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etc.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366912" y="702049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GPT-4</a:t>
            </a:r>
            <a:endParaRPr lang="en-US" sz="3807" dirty="0"/>
          </a:p>
        </p:txBody>
      </p:sp>
      <p:pic>
        <p:nvPicPr>
          <p:cNvPr id="3" name="Object 2" descr="file://C:\Users\a1311\AppData\Roaming\XMind\Electron v3\vana\workbooks\5778ac09771a5e4477b7291079\resources\4c243404f575d8306ecdc7dcf5fdef1ac267296d261a35930a5aeb468747b5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" y="976617"/>
            <a:ext cx="4267505" cy="3380823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8C3290-69CB-4F9B-AA19-CC59BCF2C641}"/>
              </a:ext>
            </a:extLst>
          </p:cNvPr>
          <p:cNvSpPr txBox="1"/>
          <p:nvPr/>
        </p:nvSpPr>
        <p:spPr>
          <a:xfrm>
            <a:off x="5377217" y="2054257"/>
            <a:ext cx="3350526" cy="1950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5093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Multi-modal capabilities</a:t>
            </a:r>
          </a:p>
          <a:p>
            <a:pPr marL="285750" indent="-285750" algn="l">
              <a:lnSpc>
                <a:spcPts val="5093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reasoning</a:t>
            </a:r>
          </a:p>
          <a:p>
            <a:pPr marL="285750" indent="-285750" algn="l">
              <a:lnSpc>
                <a:spcPts val="5093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Accept image input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34747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2190040"/>
            <a:ext cx="43891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Language Generation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827834"/>
            <a:ext cx="21031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Dialog System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465628"/>
            <a:ext cx="43891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 Summary and Translation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5488980" y="2190040"/>
            <a:ext cx="2468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Generation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5488980" y="2827834"/>
            <a:ext cx="22860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 Analysis</a:t>
            </a:r>
            <a:endParaRPr lang="en-US" sz="2284" dirty="0"/>
          </a:p>
        </p:txBody>
      </p:sp>
      <p:sp>
        <p:nvSpPr>
          <p:cNvPr id="8" name="Object7"/>
          <p:cNvSpPr/>
          <p:nvPr/>
        </p:nvSpPr>
        <p:spPr>
          <a:xfrm>
            <a:off x="5488980" y="3465628"/>
            <a:ext cx="2926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Production</a:t>
            </a:r>
            <a:endParaRPr lang="en-US" sz="2284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5321153" y="1125173"/>
            <a:ext cx="3693193" cy="17487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Language Generation</a:t>
            </a:r>
            <a:endParaRPr lang="en-US" sz="3046" dirty="0"/>
          </a:p>
        </p:txBody>
      </p:sp>
      <p:pic>
        <p:nvPicPr>
          <p:cNvPr id="3" name="Object 2" descr="file://C:\Users\a1311\AppData\Roaming\XMind\Electron v3\vana\workbooks\5778ac09771a5e4477b7291079\resources\db2ef7a0218031582fd1780bab82cd78a535da3b42d4d575fdfe3d39146aada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6" y="1446834"/>
            <a:ext cx="4267505" cy="2400471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9E01B9-FF6F-4B00-9261-D90840EF1AB6}"/>
              </a:ext>
            </a:extLst>
          </p:cNvPr>
          <p:cNvSpPr txBox="1"/>
          <p:nvPr/>
        </p:nvSpPr>
        <p:spPr>
          <a:xfrm>
            <a:off x="5130084" y="2367025"/>
            <a:ext cx="3693192" cy="236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4619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 natural and fluent text</a:t>
            </a:r>
          </a:p>
          <a:p>
            <a:pPr marL="285750" indent="-285750" algn="l">
              <a:lnSpc>
                <a:spcPts val="4619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Including articles, stories and poems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372</Words>
  <Application>Microsoft Office PowerPoint</Application>
  <PresentationFormat>全屏显示(16:9)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Koorye Koorye</cp:lastModifiedBy>
  <cp:revision>3</cp:revision>
  <dcterms:created xsi:type="dcterms:W3CDTF">2023-12-11T13:08:25Z</dcterms:created>
  <dcterms:modified xsi:type="dcterms:W3CDTF">2023-12-11T13:29:34Z</dcterms:modified>
</cp:coreProperties>
</file>