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21"/>
  </p:notesMasterIdLst>
  <p:sldIdLst>
    <p:sldId id="256" r:id="rId2"/>
    <p:sldId id="258" r:id="rId3"/>
    <p:sldId id="260" r:id="rId4"/>
    <p:sldId id="263" r:id="rId5"/>
    <p:sldId id="266" r:id="rId6"/>
    <p:sldId id="272" r:id="rId7"/>
    <p:sldId id="293" r:id="rId8"/>
    <p:sldId id="273" r:id="rId9"/>
    <p:sldId id="275" r:id="rId10"/>
    <p:sldId id="278" r:id="rId11"/>
    <p:sldId id="279" r:id="rId12"/>
    <p:sldId id="281" r:id="rId13"/>
    <p:sldId id="282" r:id="rId14"/>
    <p:sldId id="283" r:id="rId15"/>
    <p:sldId id="285" r:id="rId16"/>
    <p:sldId id="287" r:id="rId17"/>
    <p:sldId id="288" r:id="rId18"/>
    <p:sldId id="294" r:id="rId19"/>
    <p:sldId id="292" r:id="rId20"/>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rye Koorye" userId="173be74718888ae5" providerId="LiveId" clId="{6E005949-01E5-43B2-AF13-135A8AFC56EB}"/>
    <pc:docChg chg="undo custSel addSld delSld modSld modMainMaster">
      <pc:chgData name="Koorye Koorye" userId="173be74718888ae5" providerId="LiveId" clId="{6E005949-01E5-43B2-AF13-135A8AFC56EB}" dt="2023-11-29T14:58:56.456" v="1739" actId="1076"/>
      <pc:docMkLst>
        <pc:docMk/>
      </pc:docMkLst>
      <pc:sldChg chg="addSp modSp mod setBg">
        <pc:chgData name="Koorye Koorye" userId="173be74718888ae5" providerId="LiveId" clId="{6E005949-01E5-43B2-AF13-135A8AFC56EB}" dt="2023-11-29T14:58:56.456" v="1739" actId="1076"/>
        <pc:sldMkLst>
          <pc:docMk/>
          <pc:sldMk cId="0" sldId="256"/>
        </pc:sldMkLst>
        <pc:spChg chg="mod">
          <ac:chgData name="Koorye Koorye" userId="173be74718888ae5" providerId="LiveId" clId="{6E005949-01E5-43B2-AF13-135A8AFC56EB}" dt="2023-11-29T14:58:47.700" v="1736" actId="1076"/>
          <ac:spMkLst>
            <pc:docMk/>
            <pc:sldMk cId="0" sldId="256"/>
            <ac:spMk id="2" creationId="{00000000-0000-0000-0000-000000000000}"/>
          </ac:spMkLst>
        </pc:spChg>
        <pc:spChg chg="add mod">
          <ac:chgData name="Koorye Koorye" userId="173be74718888ae5" providerId="LiveId" clId="{6E005949-01E5-43B2-AF13-135A8AFC56EB}" dt="2023-11-29T14:58:56.456" v="1739" actId="1076"/>
          <ac:spMkLst>
            <pc:docMk/>
            <pc:sldMk cId="0" sldId="256"/>
            <ac:spMk id="3" creationId="{3B121B48-73E0-401E-81F7-22ACCD118717}"/>
          </ac:spMkLst>
        </pc:spChg>
        <pc:spChg chg="mod">
          <ac:chgData name="Koorye Koorye" userId="173be74718888ae5" providerId="LiveId" clId="{6E005949-01E5-43B2-AF13-135A8AFC56EB}" dt="2023-11-29T13:03:17.878" v="780"/>
          <ac:spMkLst>
            <pc:docMk/>
            <pc:sldMk cId="0" sldId="256"/>
            <ac:spMk id="4" creationId="{FE7AB277-4BAF-4B18-A804-611D1A39FA77}"/>
          </ac:spMkLst>
        </pc:spChg>
        <pc:spChg chg="mod">
          <ac:chgData name="Koorye Koorye" userId="173be74718888ae5" providerId="LiveId" clId="{6E005949-01E5-43B2-AF13-135A8AFC56EB}" dt="2023-11-29T13:03:17.878" v="780"/>
          <ac:spMkLst>
            <pc:docMk/>
            <pc:sldMk cId="0" sldId="256"/>
            <ac:spMk id="5" creationId="{1B6B3FE2-1887-4BC5-998F-B9663D977B49}"/>
          </ac:spMkLst>
        </pc:spChg>
        <pc:spChg chg="mod">
          <ac:chgData name="Koorye Koorye" userId="173be74718888ae5" providerId="LiveId" clId="{6E005949-01E5-43B2-AF13-135A8AFC56EB}" dt="2023-11-29T13:03:17.878" v="780"/>
          <ac:spMkLst>
            <pc:docMk/>
            <pc:sldMk cId="0" sldId="256"/>
            <ac:spMk id="6" creationId="{5EED005B-829A-4115-A1ED-21DB0B6481E9}"/>
          </ac:spMkLst>
        </pc:spChg>
      </pc:sldChg>
      <pc:sldChg chg="modSp del mod setBg">
        <pc:chgData name="Koorye Koorye" userId="173be74718888ae5" providerId="LiveId" clId="{6E005949-01E5-43B2-AF13-135A8AFC56EB}" dt="2023-11-29T12:34:36.970" v="193" actId="47"/>
        <pc:sldMkLst>
          <pc:docMk/>
          <pc:sldMk cId="0" sldId="257"/>
        </pc:sldMkLst>
        <pc:spChg chg="mod">
          <ac:chgData name="Koorye Koorye" userId="173be74718888ae5" providerId="LiveId" clId="{6E005949-01E5-43B2-AF13-135A8AFC56EB}" dt="2023-11-29T12:34:26.699" v="192" actId="14100"/>
          <ac:spMkLst>
            <pc:docMk/>
            <pc:sldMk cId="0" sldId="257"/>
            <ac:spMk id="2" creationId="{00000000-0000-0000-0000-000000000000}"/>
          </ac:spMkLst>
        </pc:spChg>
      </pc:sldChg>
      <pc:sldChg chg="modSp setBg">
        <pc:chgData name="Koorye Koorye" userId="173be74718888ae5" providerId="LiveId" clId="{6E005949-01E5-43B2-AF13-135A8AFC56EB}" dt="2023-11-29T13:03:17.878" v="780"/>
        <pc:sldMkLst>
          <pc:docMk/>
          <pc:sldMk cId="0" sldId="258"/>
        </pc:sldMkLst>
        <pc:spChg chg="mod">
          <ac:chgData name="Koorye Koorye" userId="173be74718888ae5" providerId="LiveId" clId="{6E005949-01E5-43B2-AF13-135A8AFC56EB}" dt="2023-11-29T13:03:17.878" v="780"/>
          <ac:spMkLst>
            <pc:docMk/>
            <pc:sldMk cId="0" sldId="258"/>
            <ac:spMk id="3" creationId="{471FA749-3CCD-4E93-A4FD-91C433CF7E28}"/>
          </ac:spMkLst>
        </pc:spChg>
        <pc:spChg chg="mod">
          <ac:chgData name="Koorye Koorye" userId="173be74718888ae5" providerId="LiveId" clId="{6E005949-01E5-43B2-AF13-135A8AFC56EB}" dt="2023-11-29T13:03:17.878" v="780"/>
          <ac:spMkLst>
            <pc:docMk/>
            <pc:sldMk cId="0" sldId="258"/>
            <ac:spMk id="4" creationId="{FCC6BAB1-BABA-41DC-AD76-0370BF8A56D5}"/>
          </ac:spMkLst>
        </pc:spChg>
        <pc:spChg chg="mod">
          <ac:chgData name="Koorye Koorye" userId="173be74718888ae5" providerId="LiveId" clId="{6E005949-01E5-43B2-AF13-135A8AFC56EB}" dt="2023-11-29T13:03:17.878" v="780"/>
          <ac:spMkLst>
            <pc:docMk/>
            <pc:sldMk cId="0" sldId="258"/>
            <ac:spMk id="5" creationId="{FA77A859-C889-40F3-9771-FC3E72B8D586}"/>
          </ac:spMkLst>
        </pc:spChg>
      </pc:sldChg>
      <pc:sldChg chg="del setBg">
        <pc:chgData name="Koorye Koorye" userId="173be74718888ae5" providerId="LiveId" clId="{6E005949-01E5-43B2-AF13-135A8AFC56EB}" dt="2023-11-29T12:34:41.092" v="194" actId="47"/>
        <pc:sldMkLst>
          <pc:docMk/>
          <pc:sldMk cId="0" sldId="259"/>
        </pc:sldMkLst>
      </pc:sldChg>
      <pc:sldChg chg="addSp modSp mod setBg">
        <pc:chgData name="Koorye Koorye" userId="173be74718888ae5" providerId="LiveId" clId="{6E005949-01E5-43B2-AF13-135A8AFC56EB}" dt="2023-11-29T13:15:12.388" v="1163" actId="1076"/>
        <pc:sldMkLst>
          <pc:docMk/>
          <pc:sldMk cId="0" sldId="260"/>
        </pc:sldMkLst>
        <pc:spChg chg="mod">
          <ac:chgData name="Koorye Koorye" userId="173be74718888ae5" providerId="LiveId" clId="{6E005949-01E5-43B2-AF13-135A8AFC56EB}" dt="2023-11-29T12:39:38.479" v="236" actId="1076"/>
          <ac:spMkLst>
            <pc:docMk/>
            <pc:sldMk cId="0" sldId="260"/>
            <ac:spMk id="2" creationId="{00000000-0000-0000-0000-000000000000}"/>
          </ac:spMkLst>
        </pc:spChg>
        <pc:spChg chg="mod">
          <ac:chgData name="Koorye Koorye" userId="173be74718888ae5" providerId="LiveId" clId="{6E005949-01E5-43B2-AF13-135A8AFC56EB}" dt="2023-11-29T13:03:17.878" v="780"/>
          <ac:spMkLst>
            <pc:docMk/>
            <pc:sldMk cId="0" sldId="260"/>
            <ac:spMk id="6" creationId="{0DCAD31B-B088-43B2-9012-EF8B144CB4E8}"/>
          </ac:spMkLst>
        </pc:spChg>
        <pc:spChg chg="mod">
          <ac:chgData name="Koorye Koorye" userId="173be74718888ae5" providerId="LiveId" clId="{6E005949-01E5-43B2-AF13-135A8AFC56EB}" dt="2023-11-29T13:03:17.878" v="780"/>
          <ac:spMkLst>
            <pc:docMk/>
            <pc:sldMk cId="0" sldId="260"/>
            <ac:spMk id="7" creationId="{66E1A43F-2F22-44B5-8819-9879D67FCA18}"/>
          </ac:spMkLst>
        </pc:spChg>
        <pc:spChg chg="mod">
          <ac:chgData name="Koorye Koorye" userId="173be74718888ae5" providerId="LiveId" clId="{6E005949-01E5-43B2-AF13-135A8AFC56EB}" dt="2023-11-29T13:03:17.878" v="780"/>
          <ac:spMkLst>
            <pc:docMk/>
            <pc:sldMk cId="0" sldId="260"/>
            <ac:spMk id="8" creationId="{A1683EBE-B761-4E7F-A07E-DD93A9E6EB6E}"/>
          </ac:spMkLst>
        </pc:spChg>
        <pc:spChg chg="add mod">
          <ac:chgData name="Koorye Koorye" userId="173be74718888ae5" providerId="LiveId" clId="{6E005949-01E5-43B2-AF13-135A8AFC56EB}" dt="2023-11-29T13:15:12.388" v="1163" actId="1076"/>
          <ac:spMkLst>
            <pc:docMk/>
            <pc:sldMk cId="0" sldId="260"/>
            <ac:spMk id="11" creationId="{D2D5480C-37D6-49E8-BD9C-FC3EE40E5B43}"/>
          </ac:spMkLst>
        </pc:spChg>
        <pc:picChg chg="mod">
          <ac:chgData name="Koorye Koorye" userId="173be74718888ae5" providerId="LiveId" clId="{6E005949-01E5-43B2-AF13-135A8AFC56EB}" dt="2023-11-29T12:39:51.583" v="241" actId="1076"/>
          <ac:picMkLst>
            <pc:docMk/>
            <pc:sldMk cId="0" sldId="260"/>
            <ac:picMk id="3" creationId="{00000000-0000-0000-0000-000000000000}"/>
          </ac:picMkLst>
        </pc:picChg>
        <pc:picChg chg="add mod">
          <ac:chgData name="Koorye Koorye" userId="173be74718888ae5" providerId="LiveId" clId="{6E005949-01E5-43B2-AF13-135A8AFC56EB}" dt="2023-11-29T12:39:52.857" v="242" actId="1076"/>
          <ac:picMkLst>
            <pc:docMk/>
            <pc:sldMk cId="0" sldId="260"/>
            <ac:picMk id="9" creationId="{ADAE8AB9-233C-4046-9B57-0275E9F09958}"/>
          </ac:picMkLst>
        </pc:picChg>
      </pc:sldChg>
      <pc:sldChg chg="del setBg">
        <pc:chgData name="Koorye Koorye" userId="173be74718888ae5" providerId="LiveId" clId="{6E005949-01E5-43B2-AF13-135A8AFC56EB}" dt="2023-11-29T12:35:09.950" v="205" actId="47"/>
        <pc:sldMkLst>
          <pc:docMk/>
          <pc:sldMk cId="0" sldId="261"/>
        </pc:sldMkLst>
      </pc:sldChg>
      <pc:sldChg chg="del setBg">
        <pc:chgData name="Koorye Koorye" userId="173be74718888ae5" providerId="LiveId" clId="{6E005949-01E5-43B2-AF13-135A8AFC56EB}" dt="2023-11-29T12:39:23.302" v="233" actId="47"/>
        <pc:sldMkLst>
          <pc:docMk/>
          <pc:sldMk cId="0" sldId="262"/>
        </pc:sldMkLst>
      </pc:sldChg>
      <pc:sldChg chg="addSp modSp mod setBg">
        <pc:chgData name="Koorye Koorye" userId="173be74718888ae5" providerId="LiveId" clId="{6E005949-01E5-43B2-AF13-135A8AFC56EB}" dt="2023-11-29T13:03:17.878" v="780"/>
        <pc:sldMkLst>
          <pc:docMk/>
          <pc:sldMk cId="0" sldId="263"/>
        </pc:sldMkLst>
        <pc:spChg chg="mod">
          <ac:chgData name="Koorye Koorye" userId="173be74718888ae5" providerId="LiveId" clId="{6E005949-01E5-43B2-AF13-135A8AFC56EB}" dt="2023-11-29T12:40:40.120" v="252" actId="1076"/>
          <ac:spMkLst>
            <pc:docMk/>
            <pc:sldMk cId="0" sldId="263"/>
            <ac:spMk id="3" creationId="{00000000-0000-0000-0000-000000000000}"/>
          </ac:spMkLst>
        </pc:spChg>
        <pc:spChg chg="mod">
          <ac:chgData name="Koorye Koorye" userId="173be74718888ae5" providerId="LiveId" clId="{6E005949-01E5-43B2-AF13-135A8AFC56EB}" dt="2023-11-29T13:03:17.878" v="780"/>
          <ac:spMkLst>
            <pc:docMk/>
            <pc:sldMk cId="0" sldId="263"/>
            <ac:spMk id="6" creationId="{9B1DEBB7-D028-45FA-9403-3D2C0442AD56}"/>
          </ac:spMkLst>
        </pc:spChg>
        <pc:spChg chg="mod">
          <ac:chgData name="Koorye Koorye" userId="173be74718888ae5" providerId="LiveId" clId="{6E005949-01E5-43B2-AF13-135A8AFC56EB}" dt="2023-11-29T13:03:17.878" v="780"/>
          <ac:spMkLst>
            <pc:docMk/>
            <pc:sldMk cId="0" sldId="263"/>
            <ac:spMk id="7" creationId="{A5E19387-29F5-49DF-B20F-62002EC9D46E}"/>
          </ac:spMkLst>
        </pc:spChg>
        <pc:spChg chg="mod">
          <ac:chgData name="Koorye Koorye" userId="173be74718888ae5" providerId="LiveId" clId="{6E005949-01E5-43B2-AF13-135A8AFC56EB}" dt="2023-11-29T13:03:17.878" v="780"/>
          <ac:spMkLst>
            <pc:docMk/>
            <pc:sldMk cId="0" sldId="263"/>
            <ac:spMk id="8" creationId="{702C51C0-393F-4FAB-A893-D5A9FEA6E511}"/>
          </ac:spMkLst>
        </pc:spChg>
        <pc:picChg chg="mod">
          <ac:chgData name="Koorye Koorye" userId="173be74718888ae5" providerId="LiveId" clId="{6E005949-01E5-43B2-AF13-135A8AFC56EB}" dt="2023-11-29T12:40:21.049" v="246" actId="14100"/>
          <ac:picMkLst>
            <pc:docMk/>
            <pc:sldMk cId="0" sldId="263"/>
            <ac:picMk id="2" creationId="{00000000-0000-0000-0000-000000000000}"/>
          </ac:picMkLst>
        </pc:picChg>
        <pc:picChg chg="add mod">
          <ac:chgData name="Koorye Koorye" userId="173be74718888ae5" providerId="LiveId" clId="{6E005949-01E5-43B2-AF13-135A8AFC56EB}" dt="2023-11-29T12:40:32.240" v="251" actId="14100"/>
          <ac:picMkLst>
            <pc:docMk/>
            <pc:sldMk cId="0" sldId="263"/>
            <ac:picMk id="9" creationId="{B391C27B-1E38-4FE5-ACB5-F3AC67EBFF11}"/>
          </ac:picMkLst>
        </pc:picChg>
      </pc:sldChg>
      <pc:sldChg chg="del setBg">
        <pc:chgData name="Koorye Koorye" userId="173be74718888ae5" providerId="LiveId" clId="{6E005949-01E5-43B2-AF13-135A8AFC56EB}" dt="2023-11-29T12:40:41.715" v="253" actId="47"/>
        <pc:sldMkLst>
          <pc:docMk/>
          <pc:sldMk cId="0" sldId="264"/>
        </pc:sldMkLst>
      </pc:sldChg>
      <pc:sldChg chg="del setBg">
        <pc:chgData name="Koorye Koorye" userId="173be74718888ae5" providerId="LiveId" clId="{6E005949-01E5-43B2-AF13-135A8AFC56EB}" dt="2023-11-29T12:40:43.549" v="254" actId="47"/>
        <pc:sldMkLst>
          <pc:docMk/>
          <pc:sldMk cId="0" sldId="265"/>
        </pc:sldMkLst>
      </pc:sldChg>
      <pc:sldChg chg="addSp delSp modSp mod setBg">
        <pc:chgData name="Koorye Koorye" userId="173be74718888ae5" providerId="LiveId" clId="{6E005949-01E5-43B2-AF13-135A8AFC56EB}" dt="2023-11-29T13:03:17.878" v="780"/>
        <pc:sldMkLst>
          <pc:docMk/>
          <pc:sldMk cId="0" sldId="266"/>
        </pc:sldMkLst>
        <pc:spChg chg="mod">
          <ac:chgData name="Koorye Koorye" userId="173be74718888ae5" providerId="LiveId" clId="{6E005949-01E5-43B2-AF13-135A8AFC56EB}" dt="2023-11-29T12:45:34.291" v="497" actId="1036"/>
          <ac:spMkLst>
            <pc:docMk/>
            <pc:sldMk cId="0" sldId="266"/>
            <ac:spMk id="3" creationId="{00000000-0000-0000-0000-000000000000}"/>
          </ac:spMkLst>
        </pc:spChg>
        <pc:spChg chg="mod">
          <ac:chgData name="Koorye Koorye" userId="173be74718888ae5" providerId="LiveId" clId="{6E005949-01E5-43B2-AF13-135A8AFC56EB}" dt="2023-11-29T13:03:17.878" v="780"/>
          <ac:spMkLst>
            <pc:docMk/>
            <pc:sldMk cId="0" sldId="266"/>
            <ac:spMk id="6" creationId="{65E857DE-8834-41BB-B955-A0880985DF97}"/>
          </ac:spMkLst>
        </pc:spChg>
        <pc:spChg chg="mod">
          <ac:chgData name="Koorye Koorye" userId="173be74718888ae5" providerId="LiveId" clId="{6E005949-01E5-43B2-AF13-135A8AFC56EB}" dt="2023-11-29T13:03:17.878" v="780"/>
          <ac:spMkLst>
            <pc:docMk/>
            <pc:sldMk cId="0" sldId="266"/>
            <ac:spMk id="7" creationId="{E29F8EE6-65EE-4969-AB8A-2D93FC45E826}"/>
          </ac:spMkLst>
        </pc:spChg>
        <pc:spChg chg="mod">
          <ac:chgData name="Koorye Koorye" userId="173be74718888ae5" providerId="LiveId" clId="{6E005949-01E5-43B2-AF13-135A8AFC56EB}" dt="2023-11-29T13:03:17.878" v="780"/>
          <ac:spMkLst>
            <pc:docMk/>
            <pc:sldMk cId="0" sldId="266"/>
            <ac:spMk id="8" creationId="{982FB961-2072-4ED2-9E95-5705A816314F}"/>
          </ac:spMkLst>
        </pc:spChg>
        <pc:spChg chg="add mod">
          <ac:chgData name="Koorye Koorye" userId="173be74718888ae5" providerId="LiveId" clId="{6E005949-01E5-43B2-AF13-135A8AFC56EB}" dt="2023-11-29T12:46:10.985" v="507" actId="2711"/>
          <ac:spMkLst>
            <pc:docMk/>
            <pc:sldMk cId="0" sldId="266"/>
            <ac:spMk id="13" creationId="{EFB1758C-2412-4E3F-8800-BF31AD8A5963}"/>
          </ac:spMkLst>
        </pc:spChg>
        <pc:spChg chg="add mod">
          <ac:chgData name="Koorye Koorye" userId="173be74718888ae5" providerId="LiveId" clId="{6E005949-01E5-43B2-AF13-135A8AFC56EB}" dt="2023-11-29T12:46:42.711" v="516" actId="1076"/>
          <ac:spMkLst>
            <pc:docMk/>
            <pc:sldMk cId="0" sldId="266"/>
            <ac:spMk id="14" creationId="{2574A24C-9477-4EA8-B538-A5C7354F405C}"/>
          </ac:spMkLst>
        </pc:spChg>
        <pc:picChg chg="mod">
          <ac:chgData name="Koorye Koorye" userId="173be74718888ae5" providerId="LiveId" clId="{6E005949-01E5-43B2-AF13-135A8AFC56EB}" dt="2023-11-29T12:45:28.169" v="471" actId="1035"/>
          <ac:picMkLst>
            <pc:docMk/>
            <pc:sldMk cId="0" sldId="266"/>
            <ac:picMk id="2" creationId="{00000000-0000-0000-0000-000000000000}"/>
          </ac:picMkLst>
        </pc:picChg>
        <pc:picChg chg="add del mod">
          <ac:chgData name="Koorye Koorye" userId="173be74718888ae5" providerId="LiveId" clId="{6E005949-01E5-43B2-AF13-135A8AFC56EB}" dt="2023-11-29T12:45:28.169" v="471" actId="1035"/>
          <ac:picMkLst>
            <pc:docMk/>
            <pc:sldMk cId="0" sldId="266"/>
            <ac:picMk id="9" creationId="{99081BD1-654A-4547-84FA-BDBE4FC16734}"/>
          </ac:picMkLst>
        </pc:picChg>
        <pc:picChg chg="add del mod">
          <ac:chgData name="Koorye Koorye" userId="173be74718888ae5" providerId="LiveId" clId="{6E005949-01E5-43B2-AF13-135A8AFC56EB}" dt="2023-11-29T12:42:07.119" v="290" actId="478"/>
          <ac:picMkLst>
            <pc:docMk/>
            <pc:sldMk cId="0" sldId="266"/>
            <ac:picMk id="10" creationId="{EE4FDBFB-B168-4825-8E02-6C654CFA99D0}"/>
          </ac:picMkLst>
        </pc:picChg>
        <pc:picChg chg="add del mod">
          <ac:chgData name="Koorye Koorye" userId="173be74718888ae5" providerId="LiveId" clId="{6E005949-01E5-43B2-AF13-135A8AFC56EB}" dt="2023-11-29T12:42:58.046" v="306" actId="478"/>
          <ac:picMkLst>
            <pc:docMk/>
            <pc:sldMk cId="0" sldId="266"/>
            <ac:picMk id="11" creationId="{1CCAD7F9-994B-4A9B-B3C7-8A4929EF0A93}"/>
          </ac:picMkLst>
        </pc:picChg>
        <pc:picChg chg="add del mod">
          <ac:chgData name="Koorye Koorye" userId="173be74718888ae5" providerId="LiveId" clId="{6E005949-01E5-43B2-AF13-135A8AFC56EB}" dt="2023-11-29T12:43:47.984" v="335" actId="478"/>
          <ac:picMkLst>
            <pc:docMk/>
            <pc:sldMk cId="0" sldId="266"/>
            <ac:picMk id="12" creationId="{AC5A1DE2-9FA0-41D5-8B62-A2452C72AD14}"/>
          </ac:picMkLst>
        </pc:picChg>
      </pc:sldChg>
      <pc:sldChg chg="del setBg">
        <pc:chgData name="Koorye Koorye" userId="173be74718888ae5" providerId="LiveId" clId="{6E005949-01E5-43B2-AF13-135A8AFC56EB}" dt="2023-11-29T12:42:20.418" v="295" actId="47"/>
        <pc:sldMkLst>
          <pc:docMk/>
          <pc:sldMk cId="0" sldId="267"/>
        </pc:sldMkLst>
      </pc:sldChg>
      <pc:sldChg chg="del setBg">
        <pc:chgData name="Koorye Koorye" userId="173be74718888ae5" providerId="LiveId" clId="{6E005949-01E5-43B2-AF13-135A8AFC56EB}" dt="2023-11-29T12:41:18.023" v="270" actId="47"/>
        <pc:sldMkLst>
          <pc:docMk/>
          <pc:sldMk cId="0" sldId="268"/>
        </pc:sldMkLst>
      </pc:sldChg>
      <pc:sldChg chg="del setBg">
        <pc:chgData name="Koorye Koorye" userId="173be74718888ae5" providerId="LiveId" clId="{6E005949-01E5-43B2-AF13-135A8AFC56EB}" dt="2023-11-29T12:41:33.555" v="276" actId="47"/>
        <pc:sldMkLst>
          <pc:docMk/>
          <pc:sldMk cId="0" sldId="269"/>
        </pc:sldMkLst>
      </pc:sldChg>
      <pc:sldChg chg="del setBg">
        <pc:chgData name="Koorye Koorye" userId="173be74718888ae5" providerId="LiveId" clId="{6E005949-01E5-43B2-AF13-135A8AFC56EB}" dt="2023-11-29T12:42:22.176" v="296" actId="47"/>
        <pc:sldMkLst>
          <pc:docMk/>
          <pc:sldMk cId="0" sldId="270"/>
        </pc:sldMkLst>
      </pc:sldChg>
      <pc:sldChg chg="del setBg">
        <pc:chgData name="Koorye Koorye" userId="173be74718888ae5" providerId="LiveId" clId="{6E005949-01E5-43B2-AF13-135A8AFC56EB}" dt="2023-11-29T12:42:18.754" v="294" actId="47"/>
        <pc:sldMkLst>
          <pc:docMk/>
          <pc:sldMk cId="0" sldId="271"/>
        </pc:sldMkLst>
      </pc:sldChg>
      <pc:sldChg chg="addSp modSp mod setBg">
        <pc:chgData name="Koorye Koorye" userId="173be74718888ae5" providerId="LiveId" clId="{6E005949-01E5-43B2-AF13-135A8AFC56EB}" dt="2023-11-29T13:03:17.878" v="780"/>
        <pc:sldMkLst>
          <pc:docMk/>
          <pc:sldMk cId="0" sldId="272"/>
        </pc:sldMkLst>
        <pc:spChg chg="mod">
          <ac:chgData name="Koorye Koorye" userId="173be74718888ae5" providerId="LiveId" clId="{6E005949-01E5-43B2-AF13-135A8AFC56EB}" dt="2023-11-29T12:44:25.824" v="372" actId="1076"/>
          <ac:spMkLst>
            <pc:docMk/>
            <pc:sldMk cId="0" sldId="272"/>
            <ac:spMk id="3" creationId="{00000000-0000-0000-0000-000000000000}"/>
          </ac:spMkLst>
        </pc:spChg>
        <pc:spChg chg="mod">
          <ac:chgData name="Koorye Koorye" userId="173be74718888ae5" providerId="LiveId" clId="{6E005949-01E5-43B2-AF13-135A8AFC56EB}" dt="2023-11-29T13:03:17.878" v="780"/>
          <ac:spMkLst>
            <pc:docMk/>
            <pc:sldMk cId="0" sldId="272"/>
            <ac:spMk id="6" creationId="{D8DDA9D9-90DD-4D63-9CAD-C9C7A1AF8857}"/>
          </ac:spMkLst>
        </pc:spChg>
        <pc:spChg chg="mod">
          <ac:chgData name="Koorye Koorye" userId="173be74718888ae5" providerId="LiveId" clId="{6E005949-01E5-43B2-AF13-135A8AFC56EB}" dt="2023-11-29T13:03:17.878" v="780"/>
          <ac:spMkLst>
            <pc:docMk/>
            <pc:sldMk cId="0" sldId="272"/>
            <ac:spMk id="7" creationId="{4FC3312A-A580-4DB8-AEDC-3CEC53FDD437}"/>
          </ac:spMkLst>
        </pc:spChg>
        <pc:spChg chg="mod">
          <ac:chgData name="Koorye Koorye" userId="173be74718888ae5" providerId="LiveId" clId="{6E005949-01E5-43B2-AF13-135A8AFC56EB}" dt="2023-11-29T13:03:17.878" v="780"/>
          <ac:spMkLst>
            <pc:docMk/>
            <pc:sldMk cId="0" sldId="272"/>
            <ac:spMk id="8" creationId="{DD97A218-FD6C-44F0-A102-745ED93016A7}"/>
          </ac:spMkLst>
        </pc:spChg>
        <pc:spChg chg="add mod">
          <ac:chgData name="Koorye Koorye" userId="173be74718888ae5" providerId="LiveId" clId="{6E005949-01E5-43B2-AF13-135A8AFC56EB}" dt="2023-11-29T12:47:59.490" v="538" actId="403"/>
          <ac:spMkLst>
            <pc:docMk/>
            <pc:sldMk cId="0" sldId="272"/>
            <ac:spMk id="11" creationId="{3148A25A-4053-47B8-8AC4-594458FBEFA8}"/>
          </ac:spMkLst>
        </pc:spChg>
        <pc:spChg chg="add mod">
          <ac:chgData name="Koorye Koorye" userId="173be74718888ae5" providerId="LiveId" clId="{6E005949-01E5-43B2-AF13-135A8AFC56EB}" dt="2023-11-29T12:49:04.754" v="550" actId="121"/>
          <ac:spMkLst>
            <pc:docMk/>
            <pc:sldMk cId="0" sldId="272"/>
            <ac:spMk id="12" creationId="{6F9BFEF0-683F-4786-8981-F04B7F4EAA8A}"/>
          </ac:spMkLst>
        </pc:spChg>
        <pc:spChg chg="add mod">
          <ac:chgData name="Koorye Koorye" userId="173be74718888ae5" providerId="LiveId" clId="{6E005949-01E5-43B2-AF13-135A8AFC56EB}" dt="2023-11-29T12:47:07.761" v="527" actId="1076"/>
          <ac:spMkLst>
            <pc:docMk/>
            <pc:sldMk cId="0" sldId="272"/>
            <ac:spMk id="13" creationId="{400A3347-29E5-46F2-A8B3-5AD413A45744}"/>
          </ac:spMkLst>
        </pc:spChg>
        <pc:picChg chg="mod">
          <ac:chgData name="Koorye Koorye" userId="173be74718888ae5" providerId="LiveId" clId="{6E005949-01E5-43B2-AF13-135A8AFC56EB}" dt="2023-11-29T12:44:30.888" v="374" actId="1076"/>
          <ac:picMkLst>
            <pc:docMk/>
            <pc:sldMk cId="0" sldId="272"/>
            <ac:picMk id="2" creationId="{00000000-0000-0000-0000-000000000000}"/>
          </ac:picMkLst>
        </pc:picChg>
        <pc:picChg chg="add mod">
          <ac:chgData name="Koorye Koorye" userId="173be74718888ae5" providerId="LiveId" clId="{6E005949-01E5-43B2-AF13-135A8AFC56EB}" dt="2023-11-29T12:44:20.773" v="371" actId="1035"/>
          <ac:picMkLst>
            <pc:docMk/>
            <pc:sldMk cId="0" sldId="272"/>
            <ac:picMk id="9" creationId="{8A28C222-6EE2-4D65-A82C-9B85A8AB3CD7}"/>
          </ac:picMkLst>
        </pc:picChg>
        <pc:picChg chg="add mod">
          <ac:chgData name="Koorye Koorye" userId="173be74718888ae5" providerId="LiveId" clId="{6E005949-01E5-43B2-AF13-135A8AFC56EB}" dt="2023-11-29T12:49:17.651" v="559" actId="1036"/>
          <ac:picMkLst>
            <pc:docMk/>
            <pc:sldMk cId="0" sldId="272"/>
            <ac:picMk id="10" creationId="{AF23BD52-6FB3-4F4A-B784-EA756F4F2719}"/>
          </ac:picMkLst>
        </pc:picChg>
      </pc:sldChg>
      <pc:sldChg chg="modSp setBg">
        <pc:chgData name="Koorye Koorye" userId="173be74718888ae5" providerId="LiveId" clId="{6E005949-01E5-43B2-AF13-135A8AFC56EB}" dt="2023-11-29T13:03:17.878" v="780"/>
        <pc:sldMkLst>
          <pc:docMk/>
          <pc:sldMk cId="0" sldId="273"/>
        </pc:sldMkLst>
        <pc:spChg chg="mod">
          <ac:chgData name="Koorye Koorye" userId="173be74718888ae5" providerId="LiveId" clId="{6E005949-01E5-43B2-AF13-135A8AFC56EB}" dt="2023-11-29T13:03:17.878" v="780"/>
          <ac:spMkLst>
            <pc:docMk/>
            <pc:sldMk cId="0" sldId="273"/>
            <ac:spMk id="3" creationId="{50051521-ADCB-42F2-9067-A6613BE9EED4}"/>
          </ac:spMkLst>
        </pc:spChg>
        <pc:spChg chg="mod">
          <ac:chgData name="Koorye Koorye" userId="173be74718888ae5" providerId="LiveId" clId="{6E005949-01E5-43B2-AF13-135A8AFC56EB}" dt="2023-11-29T13:03:17.878" v="780"/>
          <ac:spMkLst>
            <pc:docMk/>
            <pc:sldMk cId="0" sldId="273"/>
            <ac:spMk id="4" creationId="{2CD1BB1F-7A36-4FE9-92CF-481FC8D50683}"/>
          </ac:spMkLst>
        </pc:spChg>
        <pc:spChg chg="mod">
          <ac:chgData name="Koorye Koorye" userId="173be74718888ae5" providerId="LiveId" clId="{6E005949-01E5-43B2-AF13-135A8AFC56EB}" dt="2023-11-29T13:03:17.878" v="780"/>
          <ac:spMkLst>
            <pc:docMk/>
            <pc:sldMk cId="0" sldId="273"/>
            <ac:spMk id="5" creationId="{3D68F512-DFD4-4114-84AD-87CD6E8DEAD8}"/>
          </ac:spMkLst>
        </pc:spChg>
      </pc:sldChg>
      <pc:sldChg chg="del setBg">
        <pc:chgData name="Koorye Koorye" userId="173be74718888ae5" providerId="LiveId" clId="{6E005949-01E5-43B2-AF13-135A8AFC56EB}" dt="2023-11-29T12:54:56.825" v="691" actId="47"/>
        <pc:sldMkLst>
          <pc:docMk/>
          <pc:sldMk cId="0" sldId="274"/>
        </pc:sldMkLst>
      </pc:sldChg>
      <pc:sldChg chg="addSp delSp modSp mod setBg">
        <pc:chgData name="Koorye Koorye" userId="173be74718888ae5" providerId="LiveId" clId="{6E005949-01E5-43B2-AF13-135A8AFC56EB}" dt="2023-11-29T13:03:17.878" v="780"/>
        <pc:sldMkLst>
          <pc:docMk/>
          <pc:sldMk cId="0" sldId="275"/>
        </pc:sldMkLst>
        <pc:spChg chg="del">
          <ac:chgData name="Koorye Koorye" userId="173be74718888ae5" providerId="LiveId" clId="{6E005949-01E5-43B2-AF13-135A8AFC56EB}" dt="2023-11-29T12:55:30.140" v="693" actId="478"/>
          <ac:spMkLst>
            <pc:docMk/>
            <pc:sldMk cId="0" sldId="275"/>
            <ac:spMk id="3" creationId="{00000000-0000-0000-0000-000000000000}"/>
          </ac:spMkLst>
        </pc:spChg>
        <pc:spChg chg="mod">
          <ac:chgData name="Koorye Koorye" userId="173be74718888ae5" providerId="LiveId" clId="{6E005949-01E5-43B2-AF13-135A8AFC56EB}" dt="2023-11-29T12:56:01.408" v="702" actId="1076"/>
          <ac:spMkLst>
            <pc:docMk/>
            <pc:sldMk cId="0" sldId="275"/>
            <ac:spMk id="4" creationId="{00000000-0000-0000-0000-000000000000}"/>
          </ac:spMkLst>
        </pc:spChg>
        <pc:spChg chg="mod">
          <ac:chgData name="Koorye Koorye" userId="173be74718888ae5" providerId="LiveId" clId="{6E005949-01E5-43B2-AF13-135A8AFC56EB}" dt="2023-11-29T13:03:17.878" v="780"/>
          <ac:spMkLst>
            <pc:docMk/>
            <pc:sldMk cId="0" sldId="275"/>
            <ac:spMk id="9" creationId="{0A5467F8-7064-4188-94BB-06B3139C2829}"/>
          </ac:spMkLst>
        </pc:spChg>
        <pc:spChg chg="mod">
          <ac:chgData name="Koorye Koorye" userId="173be74718888ae5" providerId="LiveId" clId="{6E005949-01E5-43B2-AF13-135A8AFC56EB}" dt="2023-11-29T13:03:17.878" v="780"/>
          <ac:spMkLst>
            <pc:docMk/>
            <pc:sldMk cId="0" sldId="275"/>
            <ac:spMk id="10" creationId="{0897EE45-8B76-4D3D-BE45-CB3C3925BCE5}"/>
          </ac:spMkLst>
        </pc:spChg>
        <pc:spChg chg="mod">
          <ac:chgData name="Koorye Koorye" userId="173be74718888ae5" providerId="LiveId" clId="{6E005949-01E5-43B2-AF13-135A8AFC56EB}" dt="2023-11-29T13:03:17.878" v="780"/>
          <ac:spMkLst>
            <pc:docMk/>
            <pc:sldMk cId="0" sldId="275"/>
            <ac:spMk id="11" creationId="{1B94DE67-4430-4807-BD05-ECECCC8BACBF}"/>
          </ac:spMkLst>
        </pc:spChg>
        <pc:spChg chg="add mod">
          <ac:chgData name="Koorye Koorye" userId="173be74718888ae5" providerId="LiveId" clId="{6E005949-01E5-43B2-AF13-135A8AFC56EB}" dt="2023-11-29T13:00:42.273" v="745" actId="1076"/>
          <ac:spMkLst>
            <pc:docMk/>
            <pc:sldMk cId="0" sldId="275"/>
            <ac:spMk id="12" creationId="{569EB39E-C635-4DC7-A1B4-AFE9F7948BCA}"/>
          </ac:spMkLst>
        </pc:spChg>
        <pc:picChg chg="add mod">
          <ac:chgData name="Koorye Koorye" userId="173be74718888ae5" providerId="LiveId" clId="{6E005949-01E5-43B2-AF13-135A8AFC56EB}" dt="2023-11-29T12:55:34.915" v="695" actId="1076"/>
          <ac:picMkLst>
            <pc:docMk/>
            <pc:sldMk cId="0" sldId="275"/>
            <ac:picMk id="13" creationId="{0CD7E4BD-6633-4CEC-A39A-3EFB0B6988A7}"/>
          </ac:picMkLst>
        </pc:picChg>
      </pc:sldChg>
      <pc:sldChg chg="del setBg">
        <pc:chgData name="Koorye Koorye" userId="173be74718888ae5" providerId="LiveId" clId="{6E005949-01E5-43B2-AF13-135A8AFC56EB}" dt="2023-11-29T12:56:15.145" v="703" actId="47"/>
        <pc:sldMkLst>
          <pc:docMk/>
          <pc:sldMk cId="0" sldId="276"/>
        </pc:sldMkLst>
      </pc:sldChg>
      <pc:sldChg chg="del setBg">
        <pc:chgData name="Koorye Koorye" userId="173be74718888ae5" providerId="LiveId" clId="{6E005949-01E5-43B2-AF13-135A8AFC56EB}" dt="2023-11-29T13:01:46.253" v="762" actId="47"/>
        <pc:sldMkLst>
          <pc:docMk/>
          <pc:sldMk cId="0" sldId="277"/>
        </pc:sldMkLst>
      </pc:sldChg>
      <pc:sldChg chg="addSp delSp modSp mod setBg">
        <pc:chgData name="Koorye Koorye" userId="173be74718888ae5" providerId="LiveId" clId="{6E005949-01E5-43B2-AF13-135A8AFC56EB}" dt="2023-11-29T13:05:06.916" v="814" actId="1076"/>
        <pc:sldMkLst>
          <pc:docMk/>
          <pc:sldMk cId="0" sldId="278"/>
        </pc:sldMkLst>
        <pc:spChg chg="mod">
          <ac:chgData name="Koorye Koorye" userId="173be74718888ae5" providerId="LiveId" clId="{6E005949-01E5-43B2-AF13-135A8AFC56EB}" dt="2023-11-29T13:02:40.288" v="770" actId="1076"/>
          <ac:spMkLst>
            <pc:docMk/>
            <pc:sldMk cId="0" sldId="278"/>
            <ac:spMk id="2" creationId="{00000000-0000-0000-0000-000000000000}"/>
          </ac:spMkLst>
        </pc:spChg>
        <pc:spChg chg="mod">
          <ac:chgData name="Koorye Koorye" userId="173be74718888ae5" providerId="LiveId" clId="{6E005949-01E5-43B2-AF13-135A8AFC56EB}" dt="2023-11-29T13:03:17.878" v="780"/>
          <ac:spMkLst>
            <pc:docMk/>
            <pc:sldMk cId="0" sldId="278"/>
            <ac:spMk id="6" creationId="{145E6328-3470-4327-A9EE-102DD5F78994}"/>
          </ac:spMkLst>
        </pc:spChg>
        <pc:spChg chg="mod">
          <ac:chgData name="Koorye Koorye" userId="173be74718888ae5" providerId="LiveId" clId="{6E005949-01E5-43B2-AF13-135A8AFC56EB}" dt="2023-11-29T13:03:17.878" v="780"/>
          <ac:spMkLst>
            <pc:docMk/>
            <pc:sldMk cId="0" sldId="278"/>
            <ac:spMk id="7" creationId="{EB3B9546-F16B-400B-9DE4-F9BDAFDB8989}"/>
          </ac:spMkLst>
        </pc:spChg>
        <pc:spChg chg="mod">
          <ac:chgData name="Koorye Koorye" userId="173be74718888ae5" providerId="LiveId" clId="{6E005949-01E5-43B2-AF13-135A8AFC56EB}" dt="2023-11-29T13:03:17.878" v="780"/>
          <ac:spMkLst>
            <pc:docMk/>
            <pc:sldMk cId="0" sldId="278"/>
            <ac:spMk id="8" creationId="{2F6CA509-F20F-4F4F-B5D7-360C5FA733CC}"/>
          </ac:spMkLst>
        </pc:spChg>
        <pc:spChg chg="add del mod">
          <ac:chgData name="Koorye Koorye" userId="173be74718888ae5" providerId="LiveId" clId="{6E005949-01E5-43B2-AF13-135A8AFC56EB}" dt="2023-11-29T13:01:31.500" v="756"/>
          <ac:spMkLst>
            <pc:docMk/>
            <pc:sldMk cId="0" sldId="278"/>
            <ac:spMk id="9" creationId="{978AC809-AFFF-4E96-800A-882C776137BD}"/>
          </ac:spMkLst>
        </pc:spChg>
        <pc:spChg chg="add mod">
          <ac:chgData name="Koorye Koorye" userId="173be74718888ae5" providerId="LiveId" clId="{6E005949-01E5-43B2-AF13-135A8AFC56EB}" dt="2023-11-29T13:05:05.154" v="813" actId="1076"/>
          <ac:spMkLst>
            <pc:docMk/>
            <pc:sldMk cId="0" sldId="278"/>
            <ac:spMk id="11" creationId="{9DE19E4E-4E1B-4EE9-85CD-16317F034904}"/>
          </ac:spMkLst>
        </pc:spChg>
        <pc:picChg chg="mod">
          <ac:chgData name="Koorye Koorye" userId="173be74718888ae5" providerId="LiveId" clId="{6E005949-01E5-43B2-AF13-135A8AFC56EB}" dt="2023-11-29T13:05:06.916" v="814" actId="1076"/>
          <ac:picMkLst>
            <pc:docMk/>
            <pc:sldMk cId="0" sldId="278"/>
            <ac:picMk id="3" creationId="{00000000-0000-0000-0000-000000000000}"/>
          </ac:picMkLst>
        </pc:picChg>
        <pc:picChg chg="add del mod">
          <ac:chgData name="Koorye Koorye" userId="173be74718888ae5" providerId="LiveId" clId="{6E005949-01E5-43B2-AF13-135A8AFC56EB}" dt="2023-11-29T13:01:31.500" v="756"/>
          <ac:picMkLst>
            <pc:docMk/>
            <pc:sldMk cId="0" sldId="278"/>
            <ac:picMk id="10" creationId="{6AA02AE8-4BBF-4BD1-B1CC-C5BDF16E909C}"/>
          </ac:picMkLst>
        </pc:picChg>
      </pc:sldChg>
      <pc:sldChg chg="addSp delSp modSp mod setBg">
        <pc:chgData name="Koorye Koorye" userId="173be74718888ae5" providerId="LiveId" clId="{6E005949-01E5-43B2-AF13-135A8AFC56EB}" dt="2023-11-29T13:04:58.588" v="812" actId="1076"/>
        <pc:sldMkLst>
          <pc:docMk/>
          <pc:sldMk cId="0" sldId="279"/>
        </pc:sldMkLst>
        <pc:spChg chg="mod">
          <ac:chgData name="Koorye Koorye" userId="173be74718888ae5" providerId="LiveId" clId="{6E005949-01E5-43B2-AF13-135A8AFC56EB}" dt="2023-11-29T13:04:58.588" v="812" actId="1076"/>
          <ac:spMkLst>
            <pc:docMk/>
            <pc:sldMk cId="0" sldId="279"/>
            <ac:spMk id="2" creationId="{00000000-0000-0000-0000-000000000000}"/>
          </ac:spMkLst>
        </pc:spChg>
        <pc:spChg chg="mod">
          <ac:chgData name="Koorye Koorye" userId="173be74718888ae5" providerId="LiveId" clId="{6E005949-01E5-43B2-AF13-135A8AFC56EB}" dt="2023-11-29T13:03:17.878" v="780"/>
          <ac:spMkLst>
            <pc:docMk/>
            <pc:sldMk cId="0" sldId="279"/>
            <ac:spMk id="6" creationId="{01284541-CB69-4CC1-97FB-5E715CD36FDB}"/>
          </ac:spMkLst>
        </pc:spChg>
        <pc:spChg chg="mod">
          <ac:chgData name="Koorye Koorye" userId="173be74718888ae5" providerId="LiveId" clId="{6E005949-01E5-43B2-AF13-135A8AFC56EB}" dt="2023-11-29T13:03:17.878" v="780"/>
          <ac:spMkLst>
            <pc:docMk/>
            <pc:sldMk cId="0" sldId="279"/>
            <ac:spMk id="7" creationId="{2722BA38-EF01-4940-8073-56E11D8787A1}"/>
          </ac:spMkLst>
        </pc:spChg>
        <pc:spChg chg="mod">
          <ac:chgData name="Koorye Koorye" userId="173be74718888ae5" providerId="LiveId" clId="{6E005949-01E5-43B2-AF13-135A8AFC56EB}" dt="2023-11-29T13:03:17.878" v="780"/>
          <ac:spMkLst>
            <pc:docMk/>
            <pc:sldMk cId="0" sldId="279"/>
            <ac:spMk id="8" creationId="{A918EAC6-174F-4AE6-841E-CFEFD82BC572}"/>
          </ac:spMkLst>
        </pc:spChg>
        <pc:spChg chg="add del mod">
          <ac:chgData name="Koorye Koorye" userId="173be74718888ae5" providerId="LiveId" clId="{6E005949-01E5-43B2-AF13-135A8AFC56EB}" dt="2023-11-29T13:04:48.474" v="808" actId="478"/>
          <ac:spMkLst>
            <pc:docMk/>
            <pc:sldMk cId="0" sldId="279"/>
            <ac:spMk id="9" creationId="{51F2378A-3A2E-432C-9EEC-D9F1F2D24585}"/>
          </ac:spMkLst>
        </pc:spChg>
        <pc:picChg chg="mod">
          <ac:chgData name="Koorye Koorye" userId="173be74718888ae5" providerId="LiveId" clId="{6E005949-01E5-43B2-AF13-135A8AFC56EB}" dt="2023-11-29T13:04:54.213" v="811" actId="1076"/>
          <ac:picMkLst>
            <pc:docMk/>
            <pc:sldMk cId="0" sldId="279"/>
            <ac:picMk id="3" creationId="{00000000-0000-0000-0000-000000000000}"/>
          </ac:picMkLst>
        </pc:picChg>
      </pc:sldChg>
      <pc:sldChg chg="modSp del setBg">
        <pc:chgData name="Koorye Koorye" userId="173be74718888ae5" providerId="LiveId" clId="{6E005949-01E5-43B2-AF13-135A8AFC56EB}" dt="2023-11-29T13:06:40.046" v="841" actId="47"/>
        <pc:sldMkLst>
          <pc:docMk/>
          <pc:sldMk cId="0" sldId="280"/>
        </pc:sldMkLst>
        <pc:spChg chg="mod">
          <ac:chgData name="Koorye Koorye" userId="173be74718888ae5" providerId="LiveId" clId="{6E005949-01E5-43B2-AF13-135A8AFC56EB}" dt="2023-11-29T13:03:17.878" v="780"/>
          <ac:spMkLst>
            <pc:docMk/>
            <pc:sldMk cId="0" sldId="280"/>
            <ac:spMk id="9" creationId="{56AFA024-1081-47BB-B14A-2D9BCCC3C55F}"/>
          </ac:spMkLst>
        </pc:spChg>
        <pc:spChg chg="mod">
          <ac:chgData name="Koorye Koorye" userId="173be74718888ae5" providerId="LiveId" clId="{6E005949-01E5-43B2-AF13-135A8AFC56EB}" dt="2023-11-29T13:03:17.878" v="780"/>
          <ac:spMkLst>
            <pc:docMk/>
            <pc:sldMk cId="0" sldId="280"/>
            <ac:spMk id="10" creationId="{33F3C4F4-3C70-412A-8FC8-30561ADF5477}"/>
          </ac:spMkLst>
        </pc:spChg>
        <pc:spChg chg="mod">
          <ac:chgData name="Koorye Koorye" userId="173be74718888ae5" providerId="LiveId" clId="{6E005949-01E5-43B2-AF13-135A8AFC56EB}" dt="2023-11-29T13:03:17.878" v="780"/>
          <ac:spMkLst>
            <pc:docMk/>
            <pc:sldMk cId="0" sldId="280"/>
            <ac:spMk id="11" creationId="{11BFE976-37B7-4572-9F8A-54D5D87F6B4F}"/>
          </ac:spMkLst>
        </pc:spChg>
      </pc:sldChg>
      <pc:sldChg chg="addSp modSp mod setBg">
        <pc:chgData name="Koorye Koorye" userId="173be74718888ae5" providerId="LiveId" clId="{6E005949-01E5-43B2-AF13-135A8AFC56EB}" dt="2023-11-29T13:05:56.221" v="834" actId="1076"/>
        <pc:sldMkLst>
          <pc:docMk/>
          <pc:sldMk cId="0" sldId="281"/>
        </pc:sldMkLst>
        <pc:spChg chg="mod">
          <ac:chgData name="Koorye Koorye" userId="173be74718888ae5" providerId="LiveId" clId="{6E005949-01E5-43B2-AF13-135A8AFC56EB}" dt="2023-11-29T13:05:56.221" v="834" actId="1076"/>
          <ac:spMkLst>
            <pc:docMk/>
            <pc:sldMk cId="0" sldId="281"/>
            <ac:spMk id="2" creationId="{00000000-0000-0000-0000-000000000000}"/>
          </ac:spMkLst>
        </pc:spChg>
        <pc:spChg chg="mod">
          <ac:chgData name="Koorye Koorye" userId="173be74718888ae5" providerId="LiveId" clId="{6E005949-01E5-43B2-AF13-135A8AFC56EB}" dt="2023-11-29T13:03:17.878" v="780"/>
          <ac:spMkLst>
            <pc:docMk/>
            <pc:sldMk cId="0" sldId="281"/>
            <ac:spMk id="6" creationId="{9F150BFC-3FDD-4D44-A5EE-DA24035AAB53}"/>
          </ac:spMkLst>
        </pc:spChg>
        <pc:spChg chg="mod">
          <ac:chgData name="Koorye Koorye" userId="173be74718888ae5" providerId="LiveId" clId="{6E005949-01E5-43B2-AF13-135A8AFC56EB}" dt="2023-11-29T13:03:17.878" v="780"/>
          <ac:spMkLst>
            <pc:docMk/>
            <pc:sldMk cId="0" sldId="281"/>
            <ac:spMk id="7" creationId="{CD420540-BC1E-4000-A9E2-6709A038F69E}"/>
          </ac:spMkLst>
        </pc:spChg>
        <pc:spChg chg="mod">
          <ac:chgData name="Koorye Koorye" userId="173be74718888ae5" providerId="LiveId" clId="{6E005949-01E5-43B2-AF13-135A8AFC56EB}" dt="2023-11-29T13:03:17.878" v="780"/>
          <ac:spMkLst>
            <pc:docMk/>
            <pc:sldMk cId="0" sldId="281"/>
            <ac:spMk id="8" creationId="{DA455E1A-8BC7-4790-986F-FE75F9C7FD33}"/>
          </ac:spMkLst>
        </pc:spChg>
        <pc:spChg chg="add mod">
          <ac:chgData name="Koorye Koorye" userId="173be74718888ae5" providerId="LiveId" clId="{6E005949-01E5-43B2-AF13-135A8AFC56EB}" dt="2023-11-29T13:05:34.659" v="823" actId="1076"/>
          <ac:spMkLst>
            <pc:docMk/>
            <pc:sldMk cId="0" sldId="281"/>
            <ac:spMk id="9" creationId="{8EDC3F6C-4BBA-41A9-B6E0-C36CF38FDF40}"/>
          </ac:spMkLst>
        </pc:spChg>
        <pc:picChg chg="mod">
          <ac:chgData name="Koorye Koorye" userId="173be74718888ae5" providerId="LiveId" clId="{6E005949-01E5-43B2-AF13-135A8AFC56EB}" dt="2023-11-29T13:05:51.836" v="832" actId="1076"/>
          <ac:picMkLst>
            <pc:docMk/>
            <pc:sldMk cId="0" sldId="281"/>
            <ac:picMk id="3" creationId="{00000000-0000-0000-0000-000000000000}"/>
          </ac:picMkLst>
        </pc:picChg>
      </pc:sldChg>
      <pc:sldChg chg="modSp mod setBg">
        <pc:chgData name="Koorye Koorye" userId="173be74718888ae5" providerId="LiveId" clId="{6E005949-01E5-43B2-AF13-135A8AFC56EB}" dt="2023-11-29T13:06:16.193" v="837" actId="1076"/>
        <pc:sldMkLst>
          <pc:docMk/>
          <pc:sldMk cId="0" sldId="282"/>
        </pc:sldMkLst>
        <pc:spChg chg="mod">
          <ac:chgData name="Koorye Koorye" userId="173be74718888ae5" providerId="LiveId" clId="{6E005949-01E5-43B2-AF13-135A8AFC56EB}" dt="2023-11-29T13:06:16.193" v="837" actId="1076"/>
          <ac:spMkLst>
            <pc:docMk/>
            <pc:sldMk cId="0" sldId="282"/>
            <ac:spMk id="3" creationId="{00000000-0000-0000-0000-000000000000}"/>
          </ac:spMkLst>
        </pc:spChg>
        <pc:spChg chg="mod">
          <ac:chgData name="Koorye Koorye" userId="173be74718888ae5" providerId="LiveId" clId="{6E005949-01E5-43B2-AF13-135A8AFC56EB}" dt="2023-11-29T13:03:17.878" v="780"/>
          <ac:spMkLst>
            <pc:docMk/>
            <pc:sldMk cId="0" sldId="282"/>
            <ac:spMk id="6" creationId="{71845555-54C7-4F8A-AB3A-00DF6AE8021B}"/>
          </ac:spMkLst>
        </pc:spChg>
        <pc:spChg chg="mod">
          <ac:chgData name="Koorye Koorye" userId="173be74718888ae5" providerId="LiveId" clId="{6E005949-01E5-43B2-AF13-135A8AFC56EB}" dt="2023-11-29T13:03:17.878" v="780"/>
          <ac:spMkLst>
            <pc:docMk/>
            <pc:sldMk cId="0" sldId="282"/>
            <ac:spMk id="7" creationId="{60AEA652-A31F-4A76-8404-577D4F1D7436}"/>
          </ac:spMkLst>
        </pc:spChg>
        <pc:spChg chg="mod">
          <ac:chgData name="Koorye Koorye" userId="173be74718888ae5" providerId="LiveId" clId="{6E005949-01E5-43B2-AF13-135A8AFC56EB}" dt="2023-11-29T13:03:17.878" v="780"/>
          <ac:spMkLst>
            <pc:docMk/>
            <pc:sldMk cId="0" sldId="282"/>
            <ac:spMk id="8" creationId="{5C8C9EE3-3504-4185-AAF2-8039429E690F}"/>
          </ac:spMkLst>
        </pc:spChg>
        <pc:picChg chg="mod">
          <ac:chgData name="Koorye Koorye" userId="173be74718888ae5" providerId="LiveId" clId="{6E005949-01E5-43B2-AF13-135A8AFC56EB}" dt="2023-11-29T13:06:12.829" v="836" actId="1076"/>
          <ac:picMkLst>
            <pc:docMk/>
            <pc:sldMk cId="0" sldId="282"/>
            <ac:picMk id="2" creationId="{00000000-0000-0000-0000-000000000000}"/>
          </ac:picMkLst>
        </pc:picChg>
      </pc:sldChg>
      <pc:sldChg chg="modSp setBg">
        <pc:chgData name="Koorye Koorye" userId="173be74718888ae5" providerId="LiveId" clId="{6E005949-01E5-43B2-AF13-135A8AFC56EB}" dt="2023-11-29T13:03:17.878" v="780"/>
        <pc:sldMkLst>
          <pc:docMk/>
          <pc:sldMk cId="0" sldId="283"/>
        </pc:sldMkLst>
        <pc:spChg chg="mod">
          <ac:chgData name="Koorye Koorye" userId="173be74718888ae5" providerId="LiveId" clId="{6E005949-01E5-43B2-AF13-135A8AFC56EB}" dt="2023-11-29T13:03:17.878" v="780"/>
          <ac:spMkLst>
            <pc:docMk/>
            <pc:sldMk cId="0" sldId="283"/>
            <ac:spMk id="3" creationId="{3293709D-062B-4801-BE52-A59634C4E662}"/>
          </ac:spMkLst>
        </pc:spChg>
        <pc:spChg chg="mod">
          <ac:chgData name="Koorye Koorye" userId="173be74718888ae5" providerId="LiveId" clId="{6E005949-01E5-43B2-AF13-135A8AFC56EB}" dt="2023-11-29T13:03:17.878" v="780"/>
          <ac:spMkLst>
            <pc:docMk/>
            <pc:sldMk cId="0" sldId="283"/>
            <ac:spMk id="4" creationId="{18F92BE2-2031-41C1-B339-204403CC9873}"/>
          </ac:spMkLst>
        </pc:spChg>
        <pc:spChg chg="mod">
          <ac:chgData name="Koorye Koorye" userId="173be74718888ae5" providerId="LiveId" clId="{6E005949-01E5-43B2-AF13-135A8AFC56EB}" dt="2023-11-29T13:03:17.878" v="780"/>
          <ac:spMkLst>
            <pc:docMk/>
            <pc:sldMk cId="0" sldId="283"/>
            <ac:spMk id="5" creationId="{8A10DFFC-3F92-4521-8457-209E10CB0478}"/>
          </ac:spMkLst>
        </pc:spChg>
      </pc:sldChg>
      <pc:sldChg chg="modSp del setBg">
        <pc:chgData name="Koorye Koorye" userId="173be74718888ae5" providerId="LiveId" clId="{6E005949-01E5-43B2-AF13-135A8AFC56EB}" dt="2023-11-29T13:06:28.856" v="838" actId="47"/>
        <pc:sldMkLst>
          <pc:docMk/>
          <pc:sldMk cId="0" sldId="284"/>
        </pc:sldMkLst>
        <pc:spChg chg="mod">
          <ac:chgData name="Koorye Koorye" userId="173be74718888ae5" providerId="LiveId" clId="{6E005949-01E5-43B2-AF13-135A8AFC56EB}" dt="2023-11-29T13:03:17.878" v="780"/>
          <ac:spMkLst>
            <pc:docMk/>
            <pc:sldMk cId="0" sldId="284"/>
            <ac:spMk id="7" creationId="{CE84E3AB-1F28-4EEA-9025-369DB085D946}"/>
          </ac:spMkLst>
        </pc:spChg>
        <pc:spChg chg="mod">
          <ac:chgData name="Koorye Koorye" userId="173be74718888ae5" providerId="LiveId" clId="{6E005949-01E5-43B2-AF13-135A8AFC56EB}" dt="2023-11-29T13:03:17.878" v="780"/>
          <ac:spMkLst>
            <pc:docMk/>
            <pc:sldMk cId="0" sldId="284"/>
            <ac:spMk id="8" creationId="{0A1EE939-E4C7-4266-837D-C408C3655718}"/>
          </ac:spMkLst>
        </pc:spChg>
        <pc:spChg chg="mod">
          <ac:chgData name="Koorye Koorye" userId="173be74718888ae5" providerId="LiveId" clId="{6E005949-01E5-43B2-AF13-135A8AFC56EB}" dt="2023-11-29T13:03:17.878" v="780"/>
          <ac:spMkLst>
            <pc:docMk/>
            <pc:sldMk cId="0" sldId="284"/>
            <ac:spMk id="9" creationId="{F0801406-984B-4DF7-A62F-5D2414B829AB}"/>
          </ac:spMkLst>
        </pc:spChg>
      </pc:sldChg>
      <pc:sldChg chg="addSp modSp mod setBg">
        <pc:chgData name="Koorye Koorye" userId="173be74718888ae5" providerId="LiveId" clId="{6E005949-01E5-43B2-AF13-135A8AFC56EB}" dt="2023-11-29T14:22:59.168" v="1590" actId="1076"/>
        <pc:sldMkLst>
          <pc:docMk/>
          <pc:sldMk cId="0" sldId="285"/>
        </pc:sldMkLst>
        <pc:spChg chg="mod">
          <ac:chgData name="Koorye Koorye" userId="173be74718888ae5" providerId="LiveId" clId="{6E005949-01E5-43B2-AF13-135A8AFC56EB}" dt="2023-11-29T14:20:50.514" v="1567" actId="1076"/>
          <ac:spMkLst>
            <pc:docMk/>
            <pc:sldMk cId="0" sldId="285"/>
            <ac:spMk id="2" creationId="{00000000-0000-0000-0000-000000000000}"/>
          </ac:spMkLst>
        </pc:spChg>
        <pc:spChg chg="mod">
          <ac:chgData name="Koorye Koorye" userId="173be74718888ae5" providerId="LiveId" clId="{6E005949-01E5-43B2-AF13-135A8AFC56EB}" dt="2023-11-29T13:03:17.878" v="780"/>
          <ac:spMkLst>
            <pc:docMk/>
            <pc:sldMk cId="0" sldId="285"/>
            <ac:spMk id="6" creationId="{9902C094-F233-4A92-8842-94ACD74E8297}"/>
          </ac:spMkLst>
        </pc:spChg>
        <pc:spChg chg="mod">
          <ac:chgData name="Koorye Koorye" userId="173be74718888ae5" providerId="LiveId" clId="{6E005949-01E5-43B2-AF13-135A8AFC56EB}" dt="2023-11-29T13:03:17.878" v="780"/>
          <ac:spMkLst>
            <pc:docMk/>
            <pc:sldMk cId="0" sldId="285"/>
            <ac:spMk id="7" creationId="{26E59CB0-291D-41D7-949B-5F898A2A394C}"/>
          </ac:spMkLst>
        </pc:spChg>
        <pc:spChg chg="mod">
          <ac:chgData name="Koorye Koorye" userId="173be74718888ae5" providerId="LiveId" clId="{6E005949-01E5-43B2-AF13-135A8AFC56EB}" dt="2023-11-29T13:03:17.878" v="780"/>
          <ac:spMkLst>
            <pc:docMk/>
            <pc:sldMk cId="0" sldId="285"/>
            <ac:spMk id="8" creationId="{9DA8D8D8-E0E7-489A-8527-3D96D715A9D7}"/>
          </ac:spMkLst>
        </pc:spChg>
        <pc:spChg chg="add mod">
          <ac:chgData name="Koorye Koorye" userId="173be74718888ae5" providerId="LiveId" clId="{6E005949-01E5-43B2-AF13-135A8AFC56EB}" dt="2023-11-29T14:22:56.231" v="1589" actId="14100"/>
          <ac:spMkLst>
            <pc:docMk/>
            <pc:sldMk cId="0" sldId="285"/>
            <ac:spMk id="10" creationId="{092C925F-F734-48FE-8306-30DD06CA2EB9}"/>
          </ac:spMkLst>
        </pc:spChg>
        <pc:picChg chg="mod">
          <ac:chgData name="Koorye Koorye" userId="173be74718888ae5" providerId="LiveId" clId="{6E005949-01E5-43B2-AF13-135A8AFC56EB}" dt="2023-11-29T14:22:59.168" v="1590" actId="1076"/>
          <ac:picMkLst>
            <pc:docMk/>
            <pc:sldMk cId="0" sldId="285"/>
            <ac:picMk id="3" creationId="{00000000-0000-0000-0000-000000000000}"/>
          </ac:picMkLst>
        </pc:picChg>
      </pc:sldChg>
      <pc:sldChg chg="modSp del setBg">
        <pc:chgData name="Koorye Koorye" userId="173be74718888ae5" providerId="LiveId" clId="{6E005949-01E5-43B2-AF13-135A8AFC56EB}" dt="2023-11-29T13:07:07.780" v="849" actId="47"/>
        <pc:sldMkLst>
          <pc:docMk/>
          <pc:sldMk cId="0" sldId="286"/>
        </pc:sldMkLst>
        <pc:spChg chg="mod">
          <ac:chgData name="Koorye Koorye" userId="173be74718888ae5" providerId="LiveId" clId="{6E005949-01E5-43B2-AF13-135A8AFC56EB}" dt="2023-11-29T13:03:17.878" v="780"/>
          <ac:spMkLst>
            <pc:docMk/>
            <pc:sldMk cId="0" sldId="286"/>
            <ac:spMk id="9" creationId="{FF039F04-853D-4BED-8C92-B78BC2B093AD}"/>
          </ac:spMkLst>
        </pc:spChg>
        <pc:spChg chg="mod">
          <ac:chgData name="Koorye Koorye" userId="173be74718888ae5" providerId="LiveId" clId="{6E005949-01E5-43B2-AF13-135A8AFC56EB}" dt="2023-11-29T13:03:17.878" v="780"/>
          <ac:spMkLst>
            <pc:docMk/>
            <pc:sldMk cId="0" sldId="286"/>
            <ac:spMk id="10" creationId="{1284D6E0-5FCC-4360-BA6B-05FF83221C9E}"/>
          </ac:spMkLst>
        </pc:spChg>
        <pc:spChg chg="mod">
          <ac:chgData name="Koorye Koorye" userId="173be74718888ae5" providerId="LiveId" clId="{6E005949-01E5-43B2-AF13-135A8AFC56EB}" dt="2023-11-29T13:03:17.878" v="780"/>
          <ac:spMkLst>
            <pc:docMk/>
            <pc:sldMk cId="0" sldId="286"/>
            <ac:spMk id="11" creationId="{7AFB222B-A28E-4215-AD36-93D92C8D0525}"/>
          </ac:spMkLst>
        </pc:spChg>
      </pc:sldChg>
      <pc:sldChg chg="addSp modSp mod setBg">
        <pc:chgData name="Koorye Koorye" userId="173be74718888ae5" providerId="LiveId" clId="{6E005949-01E5-43B2-AF13-135A8AFC56EB}" dt="2023-11-29T13:11:37.794" v="1099" actId="14100"/>
        <pc:sldMkLst>
          <pc:docMk/>
          <pc:sldMk cId="0" sldId="287"/>
        </pc:sldMkLst>
        <pc:spChg chg="mod">
          <ac:chgData name="Koorye Koorye" userId="173be74718888ae5" providerId="LiveId" clId="{6E005949-01E5-43B2-AF13-135A8AFC56EB}" dt="2023-11-29T13:11:37.794" v="1099" actId="14100"/>
          <ac:spMkLst>
            <pc:docMk/>
            <pc:sldMk cId="0" sldId="287"/>
            <ac:spMk id="2" creationId="{00000000-0000-0000-0000-000000000000}"/>
          </ac:spMkLst>
        </pc:spChg>
        <pc:spChg chg="mod">
          <ac:chgData name="Koorye Koorye" userId="173be74718888ae5" providerId="LiveId" clId="{6E005949-01E5-43B2-AF13-135A8AFC56EB}" dt="2023-11-29T13:03:17.878" v="780"/>
          <ac:spMkLst>
            <pc:docMk/>
            <pc:sldMk cId="0" sldId="287"/>
            <ac:spMk id="6" creationId="{84C3DB20-760A-4470-9399-E1778BE8B81A}"/>
          </ac:spMkLst>
        </pc:spChg>
        <pc:spChg chg="mod">
          <ac:chgData name="Koorye Koorye" userId="173be74718888ae5" providerId="LiveId" clId="{6E005949-01E5-43B2-AF13-135A8AFC56EB}" dt="2023-11-29T13:03:17.878" v="780"/>
          <ac:spMkLst>
            <pc:docMk/>
            <pc:sldMk cId="0" sldId="287"/>
            <ac:spMk id="7" creationId="{E0464BD6-09AB-400A-906D-17D5B48AE231}"/>
          </ac:spMkLst>
        </pc:spChg>
        <pc:spChg chg="mod">
          <ac:chgData name="Koorye Koorye" userId="173be74718888ae5" providerId="LiveId" clId="{6E005949-01E5-43B2-AF13-135A8AFC56EB}" dt="2023-11-29T13:03:17.878" v="780"/>
          <ac:spMkLst>
            <pc:docMk/>
            <pc:sldMk cId="0" sldId="287"/>
            <ac:spMk id="8" creationId="{149A5B39-D042-43EA-9201-440176BD4217}"/>
          </ac:spMkLst>
        </pc:spChg>
        <pc:spChg chg="add mod">
          <ac:chgData name="Koorye Koorye" userId="173be74718888ae5" providerId="LiveId" clId="{6E005949-01E5-43B2-AF13-135A8AFC56EB}" dt="2023-11-29T13:06:52.738" v="842"/>
          <ac:spMkLst>
            <pc:docMk/>
            <pc:sldMk cId="0" sldId="287"/>
            <ac:spMk id="9" creationId="{093048C1-537B-4542-8929-A4B4F9D8D289}"/>
          </ac:spMkLst>
        </pc:spChg>
        <pc:picChg chg="mod">
          <ac:chgData name="Koorye Koorye" userId="173be74718888ae5" providerId="LiveId" clId="{6E005949-01E5-43B2-AF13-135A8AFC56EB}" dt="2023-11-29T13:07:04.582" v="848" actId="1076"/>
          <ac:picMkLst>
            <pc:docMk/>
            <pc:sldMk cId="0" sldId="287"/>
            <ac:picMk id="3" creationId="{00000000-0000-0000-0000-000000000000}"/>
          </ac:picMkLst>
        </pc:picChg>
      </pc:sldChg>
      <pc:sldChg chg="addSp delSp modSp mod setBg">
        <pc:chgData name="Koorye Koorye" userId="173be74718888ae5" providerId="LiveId" clId="{6E005949-01E5-43B2-AF13-135A8AFC56EB}" dt="2023-11-29T13:23:49.752" v="1253" actId="27636"/>
        <pc:sldMkLst>
          <pc:docMk/>
          <pc:sldMk cId="0" sldId="288"/>
        </pc:sldMkLst>
        <pc:spChg chg="mod">
          <ac:chgData name="Koorye Koorye" userId="173be74718888ae5" providerId="LiveId" clId="{6E005949-01E5-43B2-AF13-135A8AFC56EB}" dt="2023-11-29T13:23:49.752" v="1253" actId="27636"/>
          <ac:spMkLst>
            <pc:docMk/>
            <pc:sldMk cId="0" sldId="288"/>
            <ac:spMk id="2" creationId="{00000000-0000-0000-0000-000000000000}"/>
          </ac:spMkLst>
        </pc:spChg>
        <pc:spChg chg="del">
          <ac:chgData name="Koorye Koorye" userId="173be74718888ae5" providerId="LiveId" clId="{6E005949-01E5-43B2-AF13-135A8AFC56EB}" dt="2023-11-29T13:07:35.193" v="943" actId="478"/>
          <ac:spMkLst>
            <pc:docMk/>
            <pc:sldMk cId="0" sldId="288"/>
            <ac:spMk id="3" creationId="{00000000-0000-0000-0000-000000000000}"/>
          </ac:spMkLst>
        </pc:spChg>
        <pc:spChg chg="del">
          <ac:chgData name="Koorye Koorye" userId="173be74718888ae5" providerId="LiveId" clId="{6E005949-01E5-43B2-AF13-135A8AFC56EB}" dt="2023-11-29T13:07:37.560" v="944" actId="478"/>
          <ac:spMkLst>
            <pc:docMk/>
            <pc:sldMk cId="0" sldId="288"/>
            <ac:spMk id="4" creationId="{00000000-0000-0000-0000-000000000000}"/>
          </ac:spMkLst>
        </pc:spChg>
        <pc:spChg chg="del">
          <ac:chgData name="Koorye Koorye" userId="173be74718888ae5" providerId="LiveId" clId="{6E005949-01E5-43B2-AF13-135A8AFC56EB}" dt="2023-11-29T13:07:37.560" v="944" actId="478"/>
          <ac:spMkLst>
            <pc:docMk/>
            <pc:sldMk cId="0" sldId="288"/>
            <ac:spMk id="5" creationId="{00000000-0000-0000-0000-000000000000}"/>
          </ac:spMkLst>
        </pc:spChg>
        <pc:spChg chg="mod">
          <ac:chgData name="Koorye Koorye" userId="173be74718888ae5" providerId="LiveId" clId="{6E005949-01E5-43B2-AF13-135A8AFC56EB}" dt="2023-11-29T13:11:16.364" v="1090" actId="404"/>
          <ac:spMkLst>
            <pc:docMk/>
            <pc:sldMk cId="0" sldId="288"/>
            <ac:spMk id="9" creationId="{00000000-0000-0000-0000-000000000000}"/>
          </ac:spMkLst>
        </pc:spChg>
        <pc:spChg chg="mod">
          <ac:chgData name="Koorye Koorye" userId="173be74718888ae5" providerId="LiveId" clId="{6E005949-01E5-43B2-AF13-135A8AFC56EB}" dt="2023-11-29T13:11:20.327" v="1094" actId="1076"/>
          <ac:spMkLst>
            <pc:docMk/>
            <pc:sldMk cId="0" sldId="288"/>
            <ac:spMk id="11" creationId="{FAA998B4-7958-45CA-AF01-3C4076A4230E}"/>
          </ac:spMkLst>
        </pc:spChg>
        <pc:spChg chg="mod">
          <ac:chgData name="Koorye Koorye" userId="173be74718888ae5" providerId="LiveId" clId="{6E005949-01E5-43B2-AF13-135A8AFC56EB}" dt="2023-11-29T13:11:16.364" v="1090" actId="404"/>
          <ac:spMkLst>
            <pc:docMk/>
            <pc:sldMk cId="0" sldId="288"/>
            <ac:spMk id="12" creationId="{1042F557-80A6-4288-818B-16A02A0FFCA0}"/>
          </ac:spMkLst>
        </pc:spChg>
        <pc:spChg chg="mod">
          <ac:chgData name="Koorye Koorye" userId="173be74718888ae5" providerId="LiveId" clId="{6E005949-01E5-43B2-AF13-135A8AFC56EB}" dt="2023-11-29T13:11:16.364" v="1090" actId="404"/>
          <ac:spMkLst>
            <pc:docMk/>
            <pc:sldMk cId="0" sldId="288"/>
            <ac:spMk id="13" creationId="{F6AF2A3C-C899-4F78-B50E-4DC942E6FE20}"/>
          </ac:spMkLst>
        </pc:spChg>
        <pc:spChg chg="add mod">
          <ac:chgData name="Koorye Koorye" userId="173be74718888ae5" providerId="LiveId" clId="{6E005949-01E5-43B2-AF13-135A8AFC56EB}" dt="2023-11-29T13:19:20.579" v="1201" actId="1035"/>
          <ac:spMkLst>
            <pc:docMk/>
            <pc:sldMk cId="0" sldId="288"/>
            <ac:spMk id="15" creationId="{526299DB-609D-4B85-953D-7888B7C892F2}"/>
          </ac:spMkLst>
        </pc:spChg>
        <pc:spChg chg="add mod">
          <ac:chgData name="Koorye Koorye" userId="173be74718888ae5" providerId="LiveId" clId="{6E005949-01E5-43B2-AF13-135A8AFC56EB}" dt="2023-11-29T13:19:20.579" v="1201" actId="1035"/>
          <ac:spMkLst>
            <pc:docMk/>
            <pc:sldMk cId="0" sldId="288"/>
            <ac:spMk id="17" creationId="{1AF29A39-4594-4776-A9C1-7496FF27EF97}"/>
          </ac:spMkLst>
        </pc:spChg>
        <pc:spChg chg="add mod">
          <ac:chgData name="Koorye Koorye" userId="173be74718888ae5" providerId="LiveId" clId="{6E005949-01E5-43B2-AF13-135A8AFC56EB}" dt="2023-11-29T13:19:20.579" v="1201" actId="1035"/>
          <ac:spMkLst>
            <pc:docMk/>
            <pc:sldMk cId="0" sldId="288"/>
            <ac:spMk id="19" creationId="{DD600E6F-2180-42F7-ACDC-918F03273499}"/>
          </ac:spMkLst>
        </pc:spChg>
        <pc:spChg chg="add mod">
          <ac:chgData name="Koorye Koorye" userId="173be74718888ae5" providerId="LiveId" clId="{6E005949-01E5-43B2-AF13-135A8AFC56EB}" dt="2023-11-29T13:12:13.448" v="1136" actId="1076"/>
          <ac:spMkLst>
            <pc:docMk/>
            <pc:sldMk cId="0" sldId="288"/>
            <ac:spMk id="20" creationId="{D0AF2CB3-B8D8-4DA2-A46F-2E88C8D98E7B}"/>
          </ac:spMkLst>
        </pc:spChg>
        <pc:picChg chg="del">
          <ac:chgData name="Koorye Koorye" userId="173be74718888ae5" providerId="LiveId" clId="{6E005949-01E5-43B2-AF13-135A8AFC56EB}" dt="2023-11-29T13:07:37.560" v="944" actId="478"/>
          <ac:picMkLst>
            <pc:docMk/>
            <pc:sldMk cId="0" sldId="288"/>
            <ac:picMk id="6" creationId="{00000000-0000-0000-0000-000000000000}"/>
          </ac:picMkLst>
        </pc:picChg>
        <pc:picChg chg="del">
          <ac:chgData name="Koorye Koorye" userId="173be74718888ae5" providerId="LiveId" clId="{6E005949-01E5-43B2-AF13-135A8AFC56EB}" dt="2023-11-29T13:07:37.560" v="944" actId="478"/>
          <ac:picMkLst>
            <pc:docMk/>
            <pc:sldMk cId="0" sldId="288"/>
            <ac:picMk id="7" creationId="{00000000-0000-0000-0000-000000000000}"/>
          </ac:picMkLst>
        </pc:picChg>
        <pc:picChg chg="del">
          <ac:chgData name="Koorye Koorye" userId="173be74718888ae5" providerId="LiveId" clId="{6E005949-01E5-43B2-AF13-135A8AFC56EB}" dt="2023-11-29T13:07:37.560" v="944" actId="478"/>
          <ac:picMkLst>
            <pc:docMk/>
            <pc:sldMk cId="0" sldId="288"/>
            <ac:picMk id="8" creationId="{00000000-0000-0000-0000-000000000000}"/>
          </ac:picMkLst>
        </pc:picChg>
        <pc:picChg chg="add mod">
          <ac:chgData name="Koorye Koorye" userId="173be74718888ae5" providerId="LiveId" clId="{6E005949-01E5-43B2-AF13-135A8AFC56EB}" dt="2023-11-29T13:19:20.579" v="1201" actId="1035"/>
          <ac:picMkLst>
            <pc:docMk/>
            <pc:sldMk cId="0" sldId="288"/>
            <ac:picMk id="14" creationId="{C58E6DD3-CFEE-433C-A158-EBC0706772D5}"/>
          </ac:picMkLst>
        </pc:picChg>
        <pc:picChg chg="add mod">
          <ac:chgData name="Koorye Koorye" userId="173be74718888ae5" providerId="LiveId" clId="{6E005949-01E5-43B2-AF13-135A8AFC56EB}" dt="2023-11-29T13:19:20.579" v="1201" actId="1035"/>
          <ac:picMkLst>
            <pc:docMk/>
            <pc:sldMk cId="0" sldId="288"/>
            <ac:picMk id="16" creationId="{105825F3-ED7C-476B-8F1C-B3AD33EC1D1F}"/>
          </ac:picMkLst>
        </pc:picChg>
        <pc:picChg chg="add mod">
          <ac:chgData name="Koorye Koorye" userId="173be74718888ae5" providerId="LiveId" clId="{6E005949-01E5-43B2-AF13-135A8AFC56EB}" dt="2023-11-29T13:19:20.579" v="1201" actId="1035"/>
          <ac:picMkLst>
            <pc:docMk/>
            <pc:sldMk cId="0" sldId="288"/>
            <ac:picMk id="18" creationId="{2653176D-1ACB-4BD2-BD87-AEFEE444CEB7}"/>
          </ac:picMkLst>
        </pc:picChg>
      </pc:sldChg>
      <pc:sldChg chg="modSp del setBg">
        <pc:chgData name="Koorye Koorye" userId="173be74718888ae5" providerId="LiveId" clId="{6E005949-01E5-43B2-AF13-135A8AFC56EB}" dt="2023-11-29T13:08:21.235" v="977" actId="47"/>
        <pc:sldMkLst>
          <pc:docMk/>
          <pc:sldMk cId="0" sldId="289"/>
        </pc:sldMkLst>
        <pc:spChg chg="mod">
          <ac:chgData name="Koorye Koorye" userId="173be74718888ae5" providerId="LiveId" clId="{6E005949-01E5-43B2-AF13-135A8AFC56EB}" dt="2023-11-29T13:03:17.878" v="780"/>
          <ac:spMkLst>
            <pc:docMk/>
            <pc:sldMk cId="0" sldId="289"/>
            <ac:spMk id="6" creationId="{9A18AD3C-D492-4216-AB4E-98C15527C00C}"/>
          </ac:spMkLst>
        </pc:spChg>
        <pc:spChg chg="mod">
          <ac:chgData name="Koorye Koorye" userId="173be74718888ae5" providerId="LiveId" clId="{6E005949-01E5-43B2-AF13-135A8AFC56EB}" dt="2023-11-29T13:03:17.878" v="780"/>
          <ac:spMkLst>
            <pc:docMk/>
            <pc:sldMk cId="0" sldId="289"/>
            <ac:spMk id="7" creationId="{38E325A0-9790-4838-A61B-FA73243D886D}"/>
          </ac:spMkLst>
        </pc:spChg>
        <pc:spChg chg="mod">
          <ac:chgData name="Koorye Koorye" userId="173be74718888ae5" providerId="LiveId" clId="{6E005949-01E5-43B2-AF13-135A8AFC56EB}" dt="2023-11-29T13:03:17.878" v="780"/>
          <ac:spMkLst>
            <pc:docMk/>
            <pc:sldMk cId="0" sldId="289"/>
            <ac:spMk id="8" creationId="{CDE74A9C-5D3F-47D6-986E-43A2FD2C0228}"/>
          </ac:spMkLst>
        </pc:spChg>
      </pc:sldChg>
      <pc:sldChg chg="modSp del setBg">
        <pc:chgData name="Koorye Koorye" userId="173be74718888ae5" providerId="LiveId" clId="{6E005949-01E5-43B2-AF13-135A8AFC56EB}" dt="2023-11-29T13:09:00.833" v="996" actId="47"/>
        <pc:sldMkLst>
          <pc:docMk/>
          <pc:sldMk cId="0" sldId="290"/>
        </pc:sldMkLst>
        <pc:spChg chg="mod">
          <ac:chgData name="Koorye Koorye" userId="173be74718888ae5" providerId="LiveId" clId="{6E005949-01E5-43B2-AF13-135A8AFC56EB}" dt="2023-11-29T13:03:17.878" v="780"/>
          <ac:spMkLst>
            <pc:docMk/>
            <pc:sldMk cId="0" sldId="290"/>
            <ac:spMk id="6" creationId="{5100AF62-46AE-4484-981F-DF1D45036CB6}"/>
          </ac:spMkLst>
        </pc:spChg>
        <pc:spChg chg="mod">
          <ac:chgData name="Koorye Koorye" userId="173be74718888ae5" providerId="LiveId" clId="{6E005949-01E5-43B2-AF13-135A8AFC56EB}" dt="2023-11-29T13:03:17.878" v="780"/>
          <ac:spMkLst>
            <pc:docMk/>
            <pc:sldMk cId="0" sldId="290"/>
            <ac:spMk id="7" creationId="{717109A6-EF56-4699-AFDB-502225DE9638}"/>
          </ac:spMkLst>
        </pc:spChg>
        <pc:spChg chg="mod">
          <ac:chgData name="Koorye Koorye" userId="173be74718888ae5" providerId="LiveId" clId="{6E005949-01E5-43B2-AF13-135A8AFC56EB}" dt="2023-11-29T13:03:17.878" v="780"/>
          <ac:spMkLst>
            <pc:docMk/>
            <pc:sldMk cId="0" sldId="290"/>
            <ac:spMk id="8" creationId="{C10F29F0-5320-4C61-B5F3-70ADF120BA26}"/>
          </ac:spMkLst>
        </pc:spChg>
      </pc:sldChg>
      <pc:sldChg chg="modSp del setBg">
        <pc:chgData name="Koorye Koorye" userId="173be74718888ae5" providerId="LiveId" clId="{6E005949-01E5-43B2-AF13-135A8AFC56EB}" dt="2023-11-29T13:09:40.979" v="1015" actId="47"/>
        <pc:sldMkLst>
          <pc:docMk/>
          <pc:sldMk cId="0" sldId="291"/>
        </pc:sldMkLst>
        <pc:spChg chg="mod">
          <ac:chgData name="Koorye Koorye" userId="173be74718888ae5" providerId="LiveId" clId="{6E005949-01E5-43B2-AF13-135A8AFC56EB}" dt="2023-11-29T13:03:17.878" v="780"/>
          <ac:spMkLst>
            <pc:docMk/>
            <pc:sldMk cId="0" sldId="291"/>
            <ac:spMk id="6" creationId="{8F47A594-CDA5-4C06-B88A-81D063531134}"/>
          </ac:spMkLst>
        </pc:spChg>
        <pc:spChg chg="mod">
          <ac:chgData name="Koorye Koorye" userId="173be74718888ae5" providerId="LiveId" clId="{6E005949-01E5-43B2-AF13-135A8AFC56EB}" dt="2023-11-29T13:03:17.878" v="780"/>
          <ac:spMkLst>
            <pc:docMk/>
            <pc:sldMk cId="0" sldId="291"/>
            <ac:spMk id="7" creationId="{1ABD0E67-C37F-44A1-8F02-8B24B2327EFA}"/>
          </ac:spMkLst>
        </pc:spChg>
        <pc:spChg chg="mod">
          <ac:chgData name="Koorye Koorye" userId="173be74718888ae5" providerId="LiveId" clId="{6E005949-01E5-43B2-AF13-135A8AFC56EB}" dt="2023-11-29T13:03:17.878" v="780"/>
          <ac:spMkLst>
            <pc:docMk/>
            <pc:sldMk cId="0" sldId="291"/>
            <ac:spMk id="8" creationId="{D41A244E-E917-4BEA-B4F8-96F63EDE26AF}"/>
          </ac:spMkLst>
        </pc:spChg>
      </pc:sldChg>
      <pc:sldChg chg="addSp modSp mod setBg">
        <pc:chgData name="Koorye Koorye" userId="173be74718888ae5" providerId="LiveId" clId="{6E005949-01E5-43B2-AF13-135A8AFC56EB}" dt="2023-11-29T13:19:11.628" v="1189" actId="1076"/>
        <pc:sldMkLst>
          <pc:docMk/>
          <pc:sldMk cId="0" sldId="292"/>
        </pc:sldMkLst>
        <pc:spChg chg="mod">
          <ac:chgData name="Koorye Koorye" userId="173be74718888ae5" providerId="LiveId" clId="{6E005949-01E5-43B2-AF13-135A8AFC56EB}" dt="2023-11-29T13:12:35.290" v="1158" actId="1076"/>
          <ac:spMkLst>
            <pc:docMk/>
            <pc:sldMk cId="0" sldId="292"/>
            <ac:spMk id="2" creationId="{00000000-0000-0000-0000-000000000000}"/>
          </ac:spMkLst>
        </pc:spChg>
        <pc:spChg chg="mod">
          <ac:chgData name="Koorye Koorye" userId="173be74718888ae5" providerId="LiveId" clId="{6E005949-01E5-43B2-AF13-135A8AFC56EB}" dt="2023-11-29T13:03:17.878" v="780"/>
          <ac:spMkLst>
            <pc:docMk/>
            <pc:sldMk cId="0" sldId="292"/>
            <ac:spMk id="3" creationId="{80D6F54D-8C28-49D1-B8F4-54705C08D0F5}"/>
          </ac:spMkLst>
        </pc:spChg>
        <pc:spChg chg="mod">
          <ac:chgData name="Koorye Koorye" userId="173be74718888ae5" providerId="LiveId" clId="{6E005949-01E5-43B2-AF13-135A8AFC56EB}" dt="2023-11-29T13:03:17.878" v="780"/>
          <ac:spMkLst>
            <pc:docMk/>
            <pc:sldMk cId="0" sldId="292"/>
            <ac:spMk id="4" creationId="{FEDB7D12-373F-44D3-95A1-74071559EE62}"/>
          </ac:spMkLst>
        </pc:spChg>
        <pc:spChg chg="mod">
          <ac:chgData name="Koorye Koorye" userId="173be74718888ae5" providerId="LiveId" clId="{6E005949-01E5-43B2-AF13-135A8AFC56EB}" dt="2023-11-29T13:03:17.878" v="780"/>
          <ac:spMkLst>
            <pc:docMk/>
            <pc:sldMk cId="0" sldId="292"/>
            <ac:spMk id="5" creationId="{DA1E11D6-5F0A-46B3-9272-D129565569C0}"/>
          </ac:spMkLst>
        </pc:spChg>
        <pc:spChg chg="add mod">
          <ac:chgData name="Koorye Koorye" userId="173be74718888ae5" providerId="LiveId" clId="{6E005949-01E5-43B2-AF13-135A8AFC56EB}" dt="2023-11-29T13:19:11.628" v="1189" actId="1076"/>
          <ac:spMkLst>
            <pc:docMk/>
            <pc:sldMk cId="0" sldId="292"/>
            <ac:spMk id="6" creationId="{5FB34C0A-FDED-4998-AEA6-A6656E8C2D32}"/>
          </ac:spMkLst>
        </pc:spChg>
      </pc:sldChg>
      <pc:sldChg chg="addSp delSp modSp new mod">
        <pc:chgData name="Koorye Koorye" userId="173be74718888ae5" providerId="LiveId" clId="{6E005949-01E5-43B2-AF13-135A8AFC56EB}" dt="2023-11-29T13:03:40.941" v="795" actId="1035"/>
        <pc:sldMkLst>
          <pc:docMk/>
          <pc:sldMk cId="4259511968" sldId="293"/>
        </pc:sldMkLst>
        <pc:spChg chg="mod">
          <ac:chgData name="Koorye Koorye" userId="173be74718888ae5" providerId="LiveId" clId="{6E005949-01E5-43B2-AF13-135A8AFC56EB}" dt="2023-11-29T13:03:17.878" v="780"/>
          <ac:spMkLst>
            <pc:docMk/>
            <pc:sldMk cId="4259511968" sldId="293"/>
            <ac:spMk id="2" creationId="{740C678E-BFE0-47B2-B261-F4F2F6E2BD44}"/>
          </ac:spMkLst>
        </pc:spChg>
        <pc:spChg chg="mod">
          <ac:chgData name="Koorye Koorye" userId="173be74718888ae5" providerId="LiveId" clId="{6E005949-01E5-43B2-AF13-135A8AFC56EB}" dt="2023-11-29T13:03:17.878" v="780"/>
          <ac:spMkLst>
            <pc:docMk/>
            <pc:sldMk cId="4259511968" sldId="293"/>
            <ac:spMk id="3" creationId="{F0C902F9-29AB-434C-85B1-DB6045F1002D}"/>
          </ac:spMkLst>
        </pc:spChg>
        <pc:spChg chg="mod">
          <ac:chgData name="Koorye Koorye" userId="173be74718888ae5" providerId="LiveId" clId="{6E005949-01E5-43B2-AF13-135A8AFC56EB}" dt="2023-11-29T13:03:17.878" v="780"/>
          <ac:spMkLst>
            <pc:docMk/>
            <pc:sldMk cId="4259511968" sldId="293"/>
            <ac:spMk id="4" creationId="{C073CD5C-1F67-4579-AC1E-A5F3E1FFF2FF}"/>
          </ac:spMkLst>
        </pc:spChg>
        <pc:spChg chg="add mod">
          <ac:chgData name="Koorye Koorye" userId="173be74718888ae5" providerId="LiveId" clId="{6E005949-01E5-43B2-AF13-135A8AFC56EB}" dt="2023-11-29T13:03:40.941" v="795" actId="1035"/>
          <ac:spMkLst>
            <pc:docMk/>
            <pc:sldMk cId="4259511968" sldId="293"/>
            <ac:spMk id="7" creationId="{568DC541-DC75-417C-9503-61C20BCF5BFB}"/>
          </ac:spMkLst>
        </pc:spChg>
        <pc:picChg chg="add del mod">
          <ac:chgData name="Koorye Koorye" userId="173be74718888ae5" providerId="LiveId" clId="{6E005949-01E5-43B2-AF13-135A8AFC56EB}" dt="2023-11-29T12:52:24.302" v="624" actId="478"/>
          <ac:picMkLst>
            <pc:docMk/>
            <pc:sldMk cId="4259511968" sldId="293"/>
            <ac:picMk id="6" creationId="{EEAC47E1-78C1-4369-B22B-2E24FD9AE701}"/>
          </ac:picMkLst>
        </pc:picChg>
        <pc:picChg chg="add del mod">
          <ac:chgData name="Koorye Koorye" userId="173be74718888ae5" providerId="LiveId" clId="{6E005949-01E5-43B2-AF13-135A8AFC56EB}" dt="2023-11-29T12:52:26.738" v="626" actId="478"/>
          <ac:picMkLst>
            <pc:docMk/>
            <pc:sldMk cId="4259511968" sldId="293"/>
            <ac:picMk id="9" creationId="{586B8EF3-B128-43D9-8CEA-26192C8B9C52}"/>
          </ac:picMkLst>
        </pc:picChg>
        <pc:picChg chg="add mod">
          <ac:chgData name="Koorye Koorye" userId="173be74718888ae5" providerId="LiveId" clId="{6E005949-01E5-43B2-AF13-135A8AFC56EB}" dt="2023-11-29T13:03:36.178" v="781" actId="14100"/>
          <ac:picMkLst>
            <pc:docMk/>
            <pc:sldMk cId="4259511968" sldId="293"/>
            <ac:picMk id="11" creationId="{00C88C68-E263-4275-948A-581E469B9055}"/>
          </ac:picMkLst>
        </pc:picChg>
        <pc:picChg chg="add mod">
          <ac:chgData name="Koorye Koorye" userId="173be74718888ae5" providerId="LiveId" clId="{6E005949-01E5-43B2-AF13-135A8AFC56EB}" dt="2023-11-29T13:03:36.178" v="781" actId="14100"/>
          <ac:picMkLst>
            <pc:docMk/>
            <pc:sldMk cId="4259511968" sldId="293"/>
            <ac:picMk id="13" creationId="{F84769D5-2174-4207-840E-511C31333118}"/>
          </ac:picMkLst>
        </pc:picChg>
        <pc:picChg chg="add mod">
          <ac:chgData name="Koorye Koorye" userId="173be74718888ae5" providerId="LiveId" clId="{6E005949-01E5-43B2-AF13-135A8AFC56EB}" dt="2023-11-29T13:03:36.178" v="781" actId="14100"/>
          <ac:picMkLst>
            <pc:docMk/>
            <pc:sldMk cId="4259511968" sldId="293"/>
            <ac:picMk id="15" creationId="{DBB649C6-2B24-4C42-AE33-D71438B46C7A}"/>
          </ac:picMkLst>
        </pc:picChg>
      </pc:sldChg>
      <pc:sldChg chg="new del">
        <pc:chgData name="Koorye Koorye" userId="173be74718888ae5" providerId="LiveId" clId="{6E005949-01E5-43B2-AF13-135A8AFC56EB}" dt="2023-11-29T14:32:53.836" v="1592" actId="47"/>
        <pc:sldMkLst>
          <pc:docMk/>
          <pc:sldMk cId="2754934653" sldId="294"/>
        </pc:sldMkLst>
      </pc:sldChg>
      <pc:sldChg chg="addSp delSp modSp add mod">
        <pc:chgData name="Koorye Koorye" userId="173be74718888ae5" providerId="LiveId" clId="{6E005949-01E5-43B2-AF13-135A8AFC56EB}" dt="2023-11-29T14:58:26.680" v="1735" actId="20577"/>
        <pc:sldMkLst>
          <pc:docMk/>
          <pc:sldMk cId="3909763599" sldId="294"/>
        </pc:sldMkLst>
        <pc:spChg chg="mod">
          <ac:chgData name="Koorye Koorye" userId="173be74718888ae5" providerId="LiveId" clId="{6E005949-01E5-43B2-AF13-135A8AFC56EB}" dt="2023-11-29T14:58:26.680" v="1735" actId="20577"/>
          <ac:spMkLst>
            <pc:docMk/>
            <pc:sldMk cId="3909763599" sldId="294"/>
            <ac:spMk id="2" creationId="{00000000-0000-0000-0000-000000000000}"/>
          </ac:spMkLst>
        </pc:spChg>
        <pc:spChg chg="mod">
          <ac:chgData name="Koorye Koorye" userId="173be74718888ae5" providerId="LiveId" clId="{6E005949-01E5-43B2-AF13-135A8AFC56EB}" dt="2023-11-29T14:33:30.099" v="1619" actId="20577"/>
          <ac:spMkLst>
            <pc:docMk/>
            <pc:sldMk cId="3909763599" sldId="294"/>
            <ac:spMk id="9" creationId="{093048C1-537B-4542-8929-A4B4F9D8D289}"/>
          </ac:spMkLst>
        </pc:spChg>
        <pc:picChg chg="del">
          <ac:chgData name="Koorye Koorye" userId="173be74718888ae5" providerId="LiveId" clId="{6E005949-01E5-43B2-AF13-135A8AFC56EB}" dt="2023-11-29T14:56:55.387" v="1620" actId="478"/>
          <ac:picMkLst>
            <pc:docMk/>
            <pc:sldMk cId="3909763599" sldId="294"/>
            <ac:picMk id="3" creationId="{00000000-0000-0000-0000-000000000000}"/>
          </ac:picMkLst>
        </pc:picChg>
        <pc:picChg chg="add mod">
          <ac:chgData name="Koorye Koorye" userId="173be74718888ae5" providerId="LiveId" clId="{6E005949-01E5-43B2-AF13-135A8AFC56EB}" dt="2023-11-29T14:57:02.268" v="1624" actId="14100"/>
          <ac:picMkLst>
            <pc:docMk/>
            <pc:sldMk cId="3909763599" sldId="294"/>
            <ac:picMk id="11" creationId="{2D150862-A1AF-46F1-B39F-CE8D029AE641}"/>
          </ac:picMkLst>
        </pc:picChg>
      </pc:sldChg>
      <pc:sldMasterChg chg="setBg modSldLayout">
        <pc:chgData name="Koorye Koorye" userId="173be74718888ae5" providerId="LiveId" clId="{6E005949-01E5-43B2-AF13-135A8AFC56EB}" dt="2023-11-29T12:34:07.277" v="187" actId="403"/>
        <pc:sldMasterMkLst>
          <pc:docMk/>
          <pc:sldMasterMk cId="1962656303" sldId="2147483688"/>
        </pc:sldMasterMkLst>
        <pc:sldLayoutChg chg="setBg">
          <pc:chgData name="Koorye Koorye" userId="173be74718888ae5" providerId="LiveId" clId="{6E005949-01E5-43B2-AF13-135A8AFC56EB}" dt="2023-11-29T12:28:41.553" v="103"/>
          <pc:sldLayoutMkLst>
            <pc:docMk/>
            <pc:sldMasterMk cId="1962656303" sldId="2147483688"/>
            <pc:sldLayoutMk cId="3672836939" sldId="2147483689"/>
          </pc:sldLayoutMkLst>
        </pc:sldLayoutChg>
        <pc:sldLayoutChg chg="setBg">
          <pc:chgData name="Koorye Koorye" userId="173be74718888ae5" providerId="LiveId" clId="{6E005949-01E5-43B2-AF13-135A8AFC56EB}" dt="2023-11-29T12:28:41.553" v="103"/>
          <pc:sldLayoutMkLst>
            <pc:docMk/>
            <pc:sldMasterMk cId="1962656303" sldId="2147483688"/>
            <pc:sldLayoutMk cId="1731877674" sldId="2147483690"/>
          </pc:sldLayoutMkLst>
        </pc:sldLayoutChg>
        <pc:sldLayoutChg chg="setBg">
          <pc:chgData name="Koorye Koorye" userId="173be74718888ae5" providerId="LiveId" clId="{6E005949-01E5-43B2-AF13-135A8AFC56EB}" dt="2023-11-29T12:28:41.553" v="103"/>
          <pc:sldLayoutMkLst>
            <pc:docMk/>
            <pc:sldMasterMk cId="1962656303" sldId="2147483688"/>
            <pc:sldLayoutMk cId="468310270" sldId="2147483691"/>
          </pc:sldLayoutMkLst>
        </pc:sldLayoutChg>
        <pc:sldLayoutChg chg="setBg">
          <pc:chgData name="Koorye Koorye" userId="173be74718888ae5" providerId="LiveId" clId="{6E005949-01E5-43B2-AF13-135A8AFC56EB}" dt="2023-11-29T12:28:41.553" v="103"/>
          <pc:sldLayoutMkLst>
            <pc:docMk/>
            <pc:sldMasterMk cId="1962656303" sldId="2147483688"/>
            <pc:sldLayoutMk cId="2565690440" sldId="2147483692"/>
          </pc:sldLayoutMkLst>
        </pc:sldLayoutChg>
        <pc:sldLayoutChg chg="setBg">
          <pc:chgData name="Koorye Koorye" userId="173be74718888ae5" providerId="LiveId" clId="{6E005949-01E5-43B2-AF13-135A8AFC56EB}" dt="2023-11-29T12:28:41.553" v="103"/>
          <pc:sldLayoutMkLst>
            <pc:docMk/>
            <pc:sldMasterMk cId="1962656303" sldId="2147483688"/>
            <pc:sldLayoutMk cId="1692153226" sldId="2147483693"/>
          </pc:sldLayoutMkLst>
        </pc:sldLayoutChg>
        <pc:sldLayoutChg chg="setBg">
          <pc:chgData name="Koorye Koorye" userId="173be74718888ae5" providerId="LiveId" clId="{6E005949-01E5-43B2-AF13-135A8AFC56EB}" dt="2023-11-29T12:28:41.553" v="103"/>
          <pc:sldLayoutMkLst>
            <pc:docMk/>
            <pc:sldMasterMk cId="1962656303" sldId="2147483688"/>
            <pc:sldLayoutMk cId="1849339713" sldId="2147483694"/>
          </pc:sldLayoutMkLst>
        </pc:sldLayoutChg>
        <pc:sldLayoutChg chg="setBg">
          <pc:chgData name="Koorye Koorye" userId="173be74718888ae5" providerId="LiveId" clId="{6E005949-01E5-43B2-AF13-135A8AFC56EB}" dt="2023-11-29T12:28:41.553" v="103"/>
          <pc:sldLayoutMkLst>
            <pc:docMk/>
            <pc:sldMasterMk cId="1962656303" sldId="2147483688"/>
            <pc:sldLayoutMk cId="506329577" sldId="2147483695"/>
          </pc:sldLayoutMkLst>
        </pc:sldLayoutChg>
        <pc:sldLayoutChg chg="setBg">
          <pc:chgData name="Koorye Koorye" userId="173be74718888ae5" providerId="LiveId" clId="{6E005949-01E5-43B2-AF13-135A8AFC56EB}" dt="2023-11-29T12:28:41.553" v="103"/>
          <pc:sldLayoutMkLst>
            <pc:docMk/>
            <pc:sldMasterMk cId="1962656303" sldId="2147483688"/>
            <pc:sldLayoutMk cId="4161275636" sldId="2147483696"/>
          </pc:sldLayoutMkLst>
        </pc:sldLayoutChg>
        <pc:sldLayoutChg chg="setBg">
          <pc:chgData name="Koorye Koorye" userId="173be74718888ae5" providerId="LiveId" clId="{6E005949-01E5-43B2-AF13-135A8AFC56EB}" dt="2023-11-29T12:28:41.553" v="103"/>
          <pc:sldLayoutMkLst>
            <pc:docMk/>
            <pc:sldMasterMk cId="1962656303" sldId="2147483688"/>
            <pc:sldLayoutMk cId="2129914053" sldId="2147483697"/>
          </pc:sldLayoutMkLst>
        </pc:sldLayoutChg>
        <pc:sldLayoutChg chg="setBg">
          <pc:chgData name="Koorye Koorye" userId="173be74718888ae5" providerId="LiveId" clId="{6E005949-01E5-43B2-AF13-135A8AFC56EB}" dt="2023-11-29T12:28:41.553" v="103"/>
          <pc:sldLayoutMkLst>
            <pc:docMk/>
            <pc:sldMasterMk cId="1962656303" sldId="2147483688"/>
            <pc:sldLayoutMk cId="498752765" sldId="2147483698"/>
          </pc:sldLayoutMkLst>
        </pc:sldLayoutChg>
        <pc:sldLayoutChg chg="setBg">
          <pc:chgData name="Koorye Koorye" userId="173be74718888ae5" providerId="LiveId" clId="{6E005949-01E5-43B2-AF13-135A8AFC56EB}" dt="2023-11-29T12:28:41.553" v="103"/>
          <pc:sldLayoutMkLst>
            <pc:docMk/>
            <pc:sldMasterMk cId="1962656303" sldId="2147483688"/>
            <pc:sldLayoutMk cId="724705821" sldId="2147483699"/>
          </pc:sldLayoutMkLst>
        </pc:sldLayoutChg>
        <pc:sldLayoutChg chg="setBg">
          <pc:chgData name="Koorye Koorye" userId="173be74718888ae5" providerId="LiveId" clId="{6E005949-01E5-43B2-AF13-135A8AFC56EB}" dt="2023-11-29T12:28:41.553" v="103"/>
          <pc:sldLayoutMkLst>
            <pc:docMk/>
            <pc:sldMasterMk cId="1962656303" sldId="2147483688"/>
            <pc:sldLayoutMk cId="98605046" sldId="2147483700"/>
          </pc:sldLayoutMkLst>
        </pc:sldLayoutChg>
        <pc:sldLayoutChg chg="setBg">
          <pc:chgData name="Koorye Koorye" userId="173be74718888ae5" providerId="LiveId" clId="{6E005949-01E5-43B2-AF13-135A8AFC56EB}" dt="2023-11-29T12:28:41.553" v="103"/>
          <pc:sldLayoutMkLst>
            <pc:docMk/>
            <pc:sldMasterMk cId="1962656303" sldId="2147483688"/>
            <pc:sldLayoutMk cId="3479417799" sldId="2147483701"/>
          </pc:sldLayoutMkLst>
        </pc:sldLayoutChg>
        <pc:sldLayoutChg chg="setBg">
          <pc:chgData name="Koorye Koorye" userId="173be74718888ae5" providerId="LiveId" clId="{6E005949-01E5-43B2-AF13-135A8AFC56EB}" dt="2023-11-29T12:28:41.553" v="103"/>
          <pc:sldLayoutMkLst>
            <pc:docMk/>
            <pc:sldMasterMk cId="1962656303" sldId="2147483688"/>
            <pc:sldLayoutMk cId="2568617596" sldId="2147483702"/>
          </pc:sldLayoutMkLst>
        </pc:sldLayoutChg>
        <pc:sldLayoutChg chg="setBg">
          <pc:chgData name="Koorye Koorye" userId="173be74718888ae5" providerId="LiveId" clId="{6E005949-01E5-43B2-AF13-135A8AFC56EB}" dt="2023-11-29T12:28:41.553" v="103"/>
          <pc:sldLayoutMkLst>
            <pc:docMk/>
            <pc:sldMasterMk cId="1962656303" sldId="2147483688"/>
            <pc:sldLayoutMk cId="3149678849" sldId="2147483703"/>
          </pc:sldLayoutMkLst>
        </pc:sldLayoutChg>
        <pc:sldLayoutChg chg="setBg">
          <pc:chgData name="Koorye Koorye" userId="173be74718888ae5" providerId="LiveId" clId="{6E005949-01E5-43B2-AF13-135A8AFC56EB}" dt="2023-11-29T12:28:41.553" v="103"/>
          <pc:sldLayoutMkLst>
            <pc:docMk/>
            <pc:sldMasterMk cId="1962656303" sldId="2147483688"/>
            <pc:sldLayoutMk cId="4194997116" sldId="2147483704"/>
          </pc:sldLayoutMkLst>
        </pc:sldLayoutChg>
        <pc:sldLayoutChg chg="setBg">
          <pc:chgData name="Koorye Koorye" userId="173be74718888ae5" providerId="LiveId" clId="{6E005949-01E5-43B2-AF13-135A8AFC56EB}" dt="2023-11-29T12:28:41.553" v="103"/>
          <pc:sldLayoutMkLst>
            <pc:docMk/>
            <pc:sldMasterMk cId="1962656303" sldId="2147483688"/>
            <pc:sldLayoutMk cId="1651232636" sldId="2147483705"/>
          </pc:sldLayoutMkLst>
        </pc:sldLayoutChg>
        <pc:sldLayoutChg chg="addSp delSp modSp setBg">
          <pc:chgData name="Koorye Koorye" userId="173be74718888ae5" providerId="LiveId" clId="{6E005949-01E5-43B2-AF13-135A8AFC56EB}" dt="2023-11-29T12:34:07.277" v="187" actId="403"/>
          <pc:sldLayoutMkLst>
            <pc:docMk/>
            <pc:sldMasterMk cId="1962656303" sldId="2147483688"/>
            <pc:sldLayoutMk cId="1041279092" sldId="2147483706"/>
          </pc:sldLayoutMkLst>
          <pc:spChg chg="add del mod">
            <ac:chgData name="Koorye Koorye" userId="173be74718888ae5" providerId="LiveId" clId="{6E005949-01E5-43B2-AF13-135A8AFC56EB}" dt="2023-11-29T12:32:24.713" v="173"/>
            <ac:spMkLst>
              <pc:docMk/>
              <pc:sldMasterMk cId="1962656303" sldId="2147483688"/>
              <pc:sldLayoutMk cId="1041279092" sldId="2147483706"/>
              <ac:spMk id="2" creationId="{161D6CE0-4C9E-4050-8D43-1378677942FF}"/>
            </ac:spMkLst>
          </pc:spChg>
          <pc:spChg chg="add mod">
            <ac:chgData name="Koorye Koorye" userId="173be74718888ae5" providerId="LiveId" clId="{6E005949-01E5-43B2-AF13-135A8AFC56EB}" dt="2023-11-29T12:34:07.277" v="187" actId="403"/>
            <ac:spMkLst>
              <pc:docMk/>
              <pc:sldMasterMk cId="1962656303" sldId="2147483688"/>
              <pc:sldLayoutMk cId="1041279092" sldId="2147483706"/>
              <ac:spMk id="3" creationId="{A163B1CA-F7C6-4621-B9EE-93C194A0B435}"/>
            </ac:spMkLst>
          </pc:spChg>
          <pc:spChg chg="add mod">
            <ac:chgData name="Koorye Koorye" userId="173be74718888ae5" providerId="LiveId" clId="{6E005949-01E5-43B2-AF13-135A8AFC56EB}" dt="2023-11-29T12:33:13.626" v="177" actId="403"/>
            <ac:spMkLst>
              <pc:docMk/>
              <pc:sldMasterMk cId="1962656303" sldId="2147483688"/>
              <pc:sldLayoutMk cId="1041279092" sldId="2147483706"/>
              <ac:spMk id="4" creationId="{3B948521-0964-44E0-B315-902ED55A0FCA}"/>
            </ac:spMkLst>
          </pc:spChg>
          <pc:spChg chg="add mod">
            <ac:chgData name="Koorye Koorye" userId="173be74718888ae5" providerId="LiveId" clId="{6E005949-01E5-43B2-AF13-135A8AFC56EB}" dt="2023-11-29T12:33:27.220" v="183" actId="403"/>
            <ac:spMkLst>
              <pc:docMk/>
              <pc:sldMasterMk cId="1962656303" sldId="2147483688"/>
              <pc:sldLayoutMk cId="1041279092" sldId="2147483706"/>
              <ac:spMk id="5" creationId="{A5C4F6C0-BD69-42D1-84EB-6B16DB92FA79}"/>
            </ac:spMkLst>
          </pc:spChg>
        </pc:sldLayoutChg>
      </pc:sldMasterChg>
      <pc:sldMasterChg chg="modSldLayout">
        <pc:chgData name="Koorye Koorye" userId="173be74718888ae5" providerId="LiveId" clId="{6E005949-01E5-43B2-AF13-135A8AFC56EB}" dt="2023-11-29T13:03:54.193" v="796" actId="14100"/>
        <pc:sldMasterMkLst>
          <pc:docMk/>
          <pc:sldMasterMk cId="3789908379" sldId="2147483764"/>
        </pc:sldMasterMkLst>
        <pc:sldLayoutChg chg="modSp mod">
          <pc:chgData name="Koorye Koorye" userId="173be74718888ae5" providerId="LiveId" clId="{6E005949-01E5-43B2-AF13-135A8AFC56EB}" dt="2023-11-29T13:03:54.193" v="796" actId="14100"/>
          <pc:sldLayoutMkLst>
            <pc:docMk/>
            <pc:sldMasterMk cId="3789908379" sldId="2147483764"/>
            <pc:sldLayoutMk cId="4122611246" sldId="2147483782"/>
          </pc:sldLayoutMkLst>
          <pc:spChg chg="mod">
            <ac:chgData name="Koorye Koorye" userId="173be74718888ae5" providerId="LiveId" clId="{6E005949-01E5-43B2-AF13-135A8AFC56EB}" dt="2023-11-29T13:03:54.193" v="796" actId="14100"/>
            <ac:spMkLst>
              <pc:docMk/>
              <pc:sldMasterMk cId="3789908379" sldId="2147483764"/>
              <pc:sldLayoutMk cId="4122611246" sldId="2147483782"/>
              <ac:spMk id="5" creationId="{A5C4F6C0-BD69-42D1-84EB-6B16DB92FA7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61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77837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699419" y="4402932"/>
            <a:ext cx="1200150" cy="283369"/>
          </a:xfrm>
        </p:spPr>
        <p:txBody>
          <a:bodyPr/>
          <a:lstStyle/>
          <a:p>
            <a:r>
              <a:rPr lang="en-US" altLang="zh-CN"/>
              <a:t>2023-11-29</a:t>
            </a:r>
            <a:endParaRPr lang="en-US" dirty="0"/>
          </a:p>
        </p:txBody>
      </p:sp>
      <p:sp>
        <p:nvSpPr>
          <p:cNvPr id="5" name="Footer Placeholder 4"/>
          <p:cNvSpPr>
            <a:spLocks noGrp="1"/>
          </p:cNvSpPr>
          <p:nvPr>
            <p:ph type="ftr" sz="quarter" idx="11"/>
          </p:nvPr>
        </p:nvSpPr>
        <p:spPr>
          <a:xfrm>
            <a:off x="2971799" y="4402932"/>
            <a:ext cx="3670469" cy="283369"/>
          </a:xfrm>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4904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2023-11-29</a:t>
            </a:r>
            <a:endParaRPr lang="en-US" dirty="0"/>
          </a:p>
        </p:txBody>
      </p:sp>
      <p:sp>
        <p:nvSpPr>
          <p:cNvPr id="6" name="Footer Placeholder 5"/>
          <p:cNvSpPr>
            <a:spLocks noGrp="1"/>
          </p:cNvSpPr>
          <p:nvPr>
            <p:ph type="ftr" sz="quarter" idx="11"/>
          </p:nvPr>
        </p:nvSpPr>
        <p:spPr/>
        <p:txBody>
          <a:bodyPr/>
          <a:lstStyle/>
          <a:p>
            <a:r>
              <a:rPr lang="en-US"/>
              <a:t>Designed by Koorye https://github.com/Koorye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09107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60870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051373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181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94039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84242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514351" y="457201"/>
            <a:ext cx="7598569" cy="1092200"/>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263184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98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163B1CA-F7C6-4621-B9EE-93C194A0B435}"/>
              </a:ext>
            </a:extLst>
          </p:cNvPr>
          <p:cNvSpPr>
            <a:spLocks noGrp="1"/>
          </p:cNvSpPr>
          <p:nvPr>
            <p:ph type="dt" sz="half" idx="10"/>
          </p:nvPr>
        </p:nvSpPr>
        <p:spPr/>
        <p:txBody>
          <a:bodyPr/>
          <a:lstStyle>
            <a:lvl1pPr>
              <a:defRPr sz="1000">
                <a:solidFill>
                  <a:schemeClr val="tx1"/>
                </a:solidFill>
              </a:defRPr>
            </a:lvl1pPr>
          </a:lstStyle>
          <a:p>
            <a:r>
              <a:rPr lang="en-US" altLang="zh-CN"/>
              <a:t>2023-11-29</a:t>
            </a:r>
            <a:endParaRPr lang="en-US" dirty="0"/>
          </a:p>
        </p:txBody>
      </p:sp>
      <p:sp>
        <p:nvSpPr>
          <p:cNvPr id="4" name="页脚占位符 3">
            <a:extLst>
              <a:ext uri="{FF2B5EF4-FFF2-40B4-BE49-F238E27FC236}">
                <a16:creationId xmlns:a16="http://schemas.microsoft.com/office/drawing/2014/main" id="{3B948521-0964-44E0-B315-902ED55A0FCA}"/>
              </a:ext>
            </a:extLst>
          </p:cNvPr>
          <p:cNvSpPr>
            <a:spLocks noGrp="1"/>
          </p:cNvSpPr>
          <p:nvPr>
            <p:ph type="ftr" sz="quarter" idx="11"/>
          </p:nvPr>
        </p:nvSpPr>
        <p:spPr/>
        <p:txBody>
          <a:bodyPr/>
          <a:lstStyle>
            <a:lvl1pPr>
              <a:defRPr sz="1000">
                <a:solidFill>
                  <a:schemeClr val="tx1"/>
                </a:solidFill>
              </a:defRPr>
            </a:lvl1pPr>
          </a:lstStyle>
          <a:p>
            <a:r>
              <a:rPr lang="en-US" dirty="0"/>
              <a:t>Designed by Koorye https://github.com/Koorye</a:t>
            </a:r>
          </a:p>
        </p:txBody>
      </p:sp>
      <p:sp>
        <p:nvSpPr>
          <p:cNvPr id="5" name="灯片编号占位符 4">
            <a:extLst>
              <a:ext uri="{FF2B5EF4-FFF2-40B4-BE49-F238E27FC236}">
                <a16:creationId xmlns:a16="http://schemas.microsoft.com/office/drawing/2014/main" id="{A5C4F6C0-BD69-42D1-84EB-6B16DB92FA79}"/>
              </a:ext>
            </a:extLst>
          </p:cNvPr>
          <p:cNvSpPr>
            <a:spLocks noGrp="1"/>
          </p:cNvSpPr>
          <p:nvPr>
            <p:ph type="sldNum" sz="quarter" idx="12"/>
          </p:nvPr>
        </p:nvSpPr>
        <p:spPr>
          <a:xfrm>
            <a:off x="7699546" y="4402932"/>
            <a:ext cx="777704" cy="283369"/>
          </a:xfrm>
        </p:spPr>
        <p:txBody>
          <a:bodyPr/>
          <a:lstStyle>
            <a:lvl1pPr>
              <a:defRPr sz="2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61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97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2023-11-29</a:t>
            </a:r>
            <a:endParaRPr lang="en-US" dirty="0"/>
          </a:p>
        </p:txBody>
      </p:sp>
      <p:sp>
        <p:nvSpPr>
          <p:cNvPr id="5" name="Footer Placeholder 4"/>
          <p:cNvSpPr>
            <a:spLocks noGrp="1"/>
          </p:cNvSpPr>
          <p:nvPr>
            <p:ph type="ftr" sz="quarter" idx="11"/>
          </p:nvPr>
        </p:nvSpPr>
        <p:spPr/>
        <p:txBody>
          <a:bodyPr/>
          <a:lstStyle/>
          <a:p>
            <a:r>
              <a:rPr lang="en-US"/>
              <a:t>Designed by Koorye https://github.com/Koorye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84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2023-11-29</a:t>
            </a:r>
            <a:endParaRPr lang="en-US" dirty="0"/>
          </a:p>
        </p:txBody>
      </p:sp>
      <p:sp>
        <p:nvSpPr>
          <p:cNvPr id="6" name="Footer Placeholder 5"/>
          <p:cNvSpPr>
            <a:spLocks noGrp="1"/>
          </p:cNvSpPr>
          <p:nvPr>
            <p:ph type="ftr" sz="quarter" idx="11"/>
          </p:nvPr>
        </p:nvSpPr>
        <p:spPr/>
        <p:txBody>
          <a:bodyPr/>
          <a:lstStyle/>
          <a:p>
            <a:r>
              <a:rPr lang="en-US"/>
              <a:t>Designed by Koorye https://github.com/Koorye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426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2023-11-29</a:t>
            </a:r>
            <a:endParaRPr lang="en-US" dirty="0"/>
          </a:p>
        </p:txBody>
      </p:sp>
      <p:sp>
        <p:nvSpPr>
          <p:cNvPr id="8" name="Footer Placeholder 7"/>
          <p:cNvSpPr>
            <a:spLocks noGrp="1"/>
          </p:cNvSpPr>
          <p:nvPr>
            <p:ph type="ftr" sz="quarter" idx="11"/>
          </p:nvPr>
        </p:nvSpPr>
        <p:spPr/>
        <p:txBody>
          <a:bodyPr/>
          <a:lstStyle/>
          <a:p>
            <a:r>
              <a:rPr lang="en-US"/>
              <a:t>Designed by Koorye https://github.com/Koorye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17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2023-11-29</a:t>
            </a:r>
            <a:endParaRPr lang="en-US" dirty="0"/>
          </a:p>
        </p:txBody>
      </p:sp>
      <p:sp>
        <p:nvSpPr>
          <p:cNvPr id="4" name="Footer Placeholder 3"/>
          <p:cNvSpPr>
            <a:spLocks noGrp="1"/>
          </p:cNvSpPr>
          <p:nvPr>
            <p:ph type="ftr" sz="quarter" idx="11"/>
          </p:nvPr>
        </p:nvSpPr>
        <p:spPr/>
        <p:txBody>
          <a:bodyPr/>
          <a:lstStyle/>
          <a:p>
            <a:r>
              <a:rPr lang="en-US"/>
              <a:t>Designed by Koorye https://github.com/Koorye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1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r>
              <a:rPr lang="en-US" altLang="zh-CN"/>
              <a:t>2023-11-29</a:t>
            </a:r>
            <a:endParaRPr lang="en-US" dirty="0"/>
          </a:p>
        </p:txBody>
      </p:sp>
      <p:sp>
        <p:nvSpPr>
          <p:cNvPr id="3" name="Footer Placeholder 2"/>
          <p:cNvSpPr>
            <a:spLocks noGrp="1"/>
          </p:cNvSpPr>
          <p:nvPr>
            <p:ph type="ftr" sz="quarter" idx="11"/>
          </p:nvPr>
        </p:nvSpPr>
        <p:spPr/>
        <p:txBody>
          <a:bodyPr/>
          <a:lstStyle/>
          <a:p>
            <a:r>
              <a:rPr lang="en-US"/>
              <a:t>Designed by Koorye https://github.com/Koorye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38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2023-11-29</a:t>
            </a:r>
            <a:endParaRPr lang="en-US" dirty="0"/>
          </a:p>
        </p:txBody>
      </p:sp>
      <p:sp>
        <p:nvSpPr>
          <p:cNvPr id="6" name="Footer Placeholder 5"/>
          <p:cNvSpPr>
            <a:spLocks noGrp="1"/>
          </p:cNvSpPr>
          <p:nvPr>
            <p:ph type="ftr" sz="quarter" idx="11"/>
          </p:nvPr>
        </p:nvSpPr>
        <p:spPr/>
        <p:txBody>
          <a:bodyPr/>
          <a:lstStyle/>
          <a:p>
            <a:r>
              <a:rPr lang="en-US"/>
              <a:t>Designed by Koorye https://github.com/Koorye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69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2023-11-29</a:t>
            </a:r>
            <a:endParaRPr lang="en-US" dirty="0"/>
          </a:p>
        </p:txBody>
      </p:sp>
      <p:sp>
        <p:nvSpPr>
          <p:cNvPr id="6" name="Footer Placeholder 5"/>
          <p:cNvSpPr>
            <a:spLocks noGrp="1"/>
          </p:cNvSpPr>
          <p:nvPr>
            <p:ph type="ftr" sz="quarter" idx="11"/>
          </p:nvPr>
        </p:nvSpPr>
        <p:spPr/>
        <p:txBody>
          <a:bodyPr/>
          <a:lstStyle/>
          <a:p>
            <a:r>
              <a:rPr lang="en-US"/>
              <a:t>Designed by Koorye https://github.com/Koorye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80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r>
              <a:rPr lang="en-US" altLang="zh-CN"/>
              <a:t>2023-11-29</a:t>
            </a:r>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Designed by Koorye https://github.com/Koorye</a:t>
            </a:r>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908379"/>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hf hdr="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zhuoning/Awesome-CLIP"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31520" y="1337310"/>
            <a:ext cx="7680960" cy="1234440"/>
          </a:xfrm>
          <a:prstGeom prst="rect">
            <a:avLst/>
          </a:prstGeom>
          <a:noFill/>
          <a:ln/>
        </p:spPr>
        <p:txBody>
          <a:bodyPr wrap="square" lIns="0" tIns="0" rIns="0" bIns="0" rtlCol="0" anchor="t">
            <a:normAutofit/>
          </a:bodyPr>
          <a:lstStyle/>
          <a:p>
            <a:pPr algn="l">
              <a:lnSpc>
                <a:spcPts val="4560"/>
              </a:lnSpc>
            </a:pPr>
            <a:r>
              <a:rPr lang="en-US" sz="3300" b="1" dirty="0">
                <a:solidFill>
                  <a:srgbClr val="FFFFFF"/>
                </a:solidFill>
                <a:latin typeface="Arial" pitchFamily="34" charset="0"/>
                <a:ea typeface="Arial" pitchFamily="34" charset="-122"/>
                <a:cs typeface="Arial" pitchFamily="34" charset="-120"/>
              </a:rPr>
              <a:t>Learning Transferable Visual Models From Natural Language Supervision</a:t>
            </a:r>
            <a:endParaRPr lang="en-US" sz="3257" dirty="0"/>
          </a:p>
        </p:txBody>
      </p:sp>
      <p:sp>
        <p:nvSpPr>
          <p:cNvPr id="3" name="文本框 2">
            <a:extLst>
              <a:ext uri="{FF2B5EF4-FFF2-40B4-BE49-F238E27FC236}">
                <a16:creationId xmlns:a16="http://schemas.microsoft.com/office/drawing/2014/main" id="{3B121B48-73E0-401E-81F7-22ACCD118717}"/>
              </a:ext>
            </a:extLst>
          </p:cNvPr>
          <p:cNvSpPr txBox="1"/>
          <p:nvPr/>
        </p:nvSpPr>
        <p:spPr>
          <a:xfrm>
            <a:off x="1331366" y="3025676"/>
            <a:ext cx="5881421" cy="646331"/>
          </a:xfrm>
          <a:prstGeom prst="rect">
            <a:avLst/>
          </a:prstGeom>
          <a:noFill/>
        </p:spPr>
        <p:txBody>
          <a:bodyPr wrap="square" rtlCol="0">
            <a:spAutoFit/>
          </a:bodyPr>
          <a:lstStyle/>
          <a:p>
            <a:pPr algn="ctr"/>
            <a:r>
              <a:rPr lang="en-US" altLang="zh-CN" dirty="0">
                <a:latin typeface="Arial" panose="020B0604020202020204" pitchFamily="34" charset="0"/>
                <a:ea typeface="黑体" panose="02010609060101010101" pitchFamily="49" charset="-122"/>
                <a:cs typeface="Arial" panose="020B0604020202020204" pitchFamily="34" charset="0"/>
              </a:rPr>
              <a:t>CLIP (Contrastive Language-Image Pre-Training)</a:t>
            </a:r>
          </a:p>
          <a:p>
            <a:pPr algn="ctr"/>
            <a:endParaRPr lang="en-US" altLang="zh-CN" dirty="0">
              <a:latin typeface="Arial" panose="020B0604020202020204" pitchFamily="34" charset="0"/>
              <a:ea typeface="黑体" panose="02010609060101010101" pitchFamily="49" charset="-122"/>
              <a:cs typeface="Arial" panose="020B0604020202020204" pitchFamily="34" charset="0"/>
            </a:endParaRPr>
          </a:p>
        </p:txBody>
      </p:sp>
      <p:sp>
        <p:nvSpPr>
          <p:cNvPr id="6" name="日期占位符 5">
            <a:extLst>
              <a:ext uri="{FF2B5EF4-FFF2-40B4-BE49-F238E27FC236}">
                <a16:creationId xmlns:a16="http://schemas.microsoft.com/office/drawing/2014/main" id="{5EED005B-829A-4115-A1ED-21DB0B6481E9}"/>
              </a:ext>
            </a:extLst>
          </p:cNvPr>
          <p:cNvSpPr>
            <a:spLocks noGrp="1"/>
          </p:cNvSpPr>
          <p:nvPr>
            <p:ph type="dt" sz="half" idx="10"/>
          </p:nvPr>
        </p:nvSpPr>
        <p:spPr/>
        <p:txBody>
          <a:bodyPr/>
          <a:lstStyle/>
          <a:p>
            <a:r>
              <a:rPr lang="en-US" altLang="zh-CN"/>
              <a:t>2023-11-29</a:t>
            </a:r>
            <a:endParaRPr lang="en-US" dirty="0"/>
          </a:p>
        </p:txBody>
      </p:sp>
      <p:sp>
        <p:nvSpPr>
          <p:cNvPr id="5" name="页脚占位符 4">
            <a:extLst>
              <a:ext uri="{FF2B5EF4-FFF2-40B4-BE49-F238E27FC236}">
                <a16:creationId xmlns:a16="http://schemas.microsoft.com/office/drawing/2014/main" id="{1B6B3FE2-1887-4BC5-998F-B9663D977B49}"/>
              </a:ext>
            </a:extLst>
          </p:cNvPr>
          <p:cNvSpPr>
            <a:spLocks noGrp="1"/>
          </p:cNvSpPr>
          <p:nvPr>
            <p:ph type="ftr" sz="quarter" idx="11"/>
          </p:nvPr>
        </p:nvSpPr>
        <p:spPr/>
        <p:txBody>
          <a:bodyPr/>
          <a:lstStyle/>
          <a:p>
            <a:r>
              <a:rPr lang="en-US"/>
              <a:t>Designed by Koorye https://github.com/Koorye</a:t>
            </a:r>
            <a:endParaRPr lang="en-US" dirty="0"/>
          </a:p>
        </p:txBody>
      </p:sp>
      <p:sp>
        <p:nvSpPr>
          <p:cNvPr id="4" name="灯片编号占位符 3">
            <a:extLst>
              <a:ext uri="{FF2B5EF4-FFF2-40B4-BE49-F238E27FC236}">
                <a16:creationId xmlns:a16="http://schemas.microsoft.com/office/drawing/2014/main" id="{FE7AB277-4BAF-4B18-A804-611D1A39FA7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5110559" y="1431926"/>
            <a:ext cx="3378200" cy="4735513"/>
          </a:xfrm>
          <a:prstGeom prst="rect">
            <a:avLst/>
          </a:prstGeom>
          <a:noFill/>
          <a:ln/>
        </p:spPr>
        <p:txBody>
          <a:bodyPr wrap="square" lIns="0" tIns="0" rIns="0" bIns="0" rtlCol="0" anchor="t">
            <a:normAutofit/>
          </a:bodyPr>
          <a:lstStyle/>
          <a:p>
            <a:pPr algn="l">
              <a:spcBef>
                <a:spcPts val="600"/>
              </a:spcBef>
              <a:spcAft>
                <a:spcPts val="600"/>
              </a:spcAft>
            </a:pPr>
            <a:r>
              <a:rPr lang="en-US" sz="2000" dirty="0">
                <a:solidFill>
                  <a:srgbClr val="FFFFFF"/>
                </a:solidFill>
                <a:latin typeface="Arial" pitchFamily="34" charset="0"/>
                <a:ea typeface="Arial" pitchFamily="34" charset="-122"/>
                <a:cs typeface="Arial" pitchFamily="34" charset="-120"/>
              </a:rPr>
              <a:t>1. </a:t>
            </a:r>
            <a:r>
              <a:rPr lang="en-US" sz="2000" dirty="0" err="1">
                <a:solidFill>
                  <a:srgbClr val="FFFFFF"/>
                </a:solidFill>
                <a:latin typeface="Arial" pitchFamily="34" charset="0"/>
                <a:ea typeface="Arial" pitchFamily="34" charset="-122"/>
                <a:cs typeface="Arial" pitchFamily="34" charset="-120"/>
              </a:rPr>
              <a:t>构造一个庞大的</a:t>
            </a:r>
            <a:r>
              <a:rPr lang="zh-CN" altLang="en-US" sz="2000" dirty="0">
                <a:solidFill>
                  <a:srgbClr val="FFFFFF"/>
                </a:solidFill>
                <a:latin typeface="Arial" pitchFamily="34" charset="0"/>
                <a:ea typeface="Arial" pitchFamily="34" charset="-122"/>
                <a:cs typeface="Arial" pitchFamily="34" charset="-120"/>
              </a:rPr>
              <a:t>“</a:t>
            </a:r>
            <a:r>
              <a:rPr lang="en-US" sz="2000" dirty="0" err="1">
                <a:solidFill>
                  <a:srgbClr val="FFFFFF"/>
                </a:solidFill>
                <a:latin typeface="Arial" pitchFamily="34" charset="0"/>
                <a:ea typeface="Arial" pitchFamily="34" charset="-122"/>
                <a:cs typeface="Arial" pitchFamily="34" charset="-120"/>
              </a:rPr>
              <a:t>图像</a:t>
            </a:r>
            <a:r>
              <a:rPr lang="en-US" sz="2000" dirty="0">
                <a:solidFill>
                  <a:srgbClr val="FFFFFF"/>
                </a:solidFill>
                <a:latin typeface="Arial" pitchFamily="34" charset="0"/>
                <a:ea typeface="Arial" pitchFamily="34" charset="-122"/>
                <a:cs typeface="Arial" pitchFamily="34" charset="-120"/>
              </a:rPr>
              <a:t>——</a:t>
            </a:r>
            <a:r>
              <a:rPr lang="en-US" sz="2000" dirty="0" err="1">
                <a:solidFill>
                  <a:srgbClr val="FFFFFF"/>
                </a:solidFill>
                <a:latin typeface="Arial" pitchFamily="34" charset="0"/>
                <a:ea typeface="Arial" pitchFamily="34" charset="-122"/>
                <a:cs typeface="Arial" pitchFamily="34" charset="-120"/>
              </a:rPr>
              <a:t>文本</a:t>
            </a:r>
            <a:r>
              <a:rPr lang="zh-CN" altLang="en-US" sz="2000" dirty="0">
                <a:solidFill>
                  <a:srgbClr val="FFFFFF"/>
                </a:solidFill>
                <a:latin typeface="Arial" pitchFamily="34" charset="0"/>
                <a:ea typeface="Arial" pitchFamily="34" charset="-122"/>
                <a:cs typeface="Arial" pitchFamily="34" charset="-120"/>
              </a:rPr>
              <a:t>”</a:t>
            </a:r>
            <a:r>
              <a:rPr lang="en-US" sz="2000" dirty="0" err="1">
                <a:solidFill>
                  <a:srgbClr val="FFFFFF"/>
                </a:solidFill>
                <a:latin typeface="Arial" pitchFamily="34" charset="0"/>
                <a:ea typeface="Arial" pitchFamily="34" charset="-122"/>
                <a:cs typeface="Arial" pitchFamily="34" charset="-120"/>
              </a:rPr>
              <a:t>对数据集</a:t>
            </a:r>
            <a:endParaRPr lang="en-US" sz="2000" dirty="0">
              <a:solidFill>
                <a:srgbClr val="FFFFFF"/>
              </a:solidFill>
              <a:latin typeface="Arial" pitchFamily="34" charset="0"/>
              <a:ea typeface="Arial" pitchFamily="34" charset="-122"/>
              <a:cs typeface="Arial" pitchFamily="34" charset="-120"/>
            </a:endParaRPr>
          </a:p>
          <a:p>
            <a:pPr algn="l">
              <a:spcBef>
                <a:spcPts val="600"/>
              </a:spcBef>
              <a:spcAft>
                <a:spcPts val="600"/>
              </a:spcAft>
            </a:pPr>
            <a:r>
              <a:rPr lang="en-US" sz="2000" dirty="0">
                <a:solidFill>
                  <a:srgbClr val="FFFFFF"/>
                </a:solidFill>
                <a:latin typeface="Arial" pitchFamily="34" charset="0"/>
                <a:ea typeface="Arial" pitchFamily="34" charset="-122"/>
                <a:cs typeface="Arial" pitchFamily="34" charset="-120"/>
              </a:rPr>
              <a:t>2. </a:t>
            </a:r>
            <a:r>
              <a:rPr lang="en-US" sz="2000" dirty="0" err="1">
                <a:solidFill>
                  <a:srgbClr val="FFFFFF"/>
                </a:solidFill>
                <a:latin typeface="Arial" pitchFamily="34" charset="0"/>
                <a:ea typeface="Arial" pitchFamily="34" charset="-122"/>
                <a:cs typeface="Arial" pitchFamily="34" charset="-120"/>
              </a:rPr>
              <a:t>训练一对图像、文本编码器</a:t>
            </a:r>
            <a:endParaRPr lang="en-US" sz="2000" dirty="0">
              <a:solidFill>
                <a:srgbClr val="FFFFFF"/>
              </a:solidFill>
              <a:latin typeface="Arial" pitchFamily="34" charset="0"/>
              <a:ea typeface="Arial" pitchFamily="34" charset="-122"/>
              <a:cs typeface="Arial" pitchFamily="34" charset="-120"/>
            </a:endParaRPr>
          </a:p>
          <a:p>
            <a:pPr algn="l">
              <a:spcBef>
                <a:spcPts val="600"/>
              </a:spcBef>
              <a:spcAft>
                <a:spcPts val="600"/>
              </a:spcAft>
            </a:pPr>
            <a:r>
              <a:rPr lang="en-US" sz="2000" dirty="0">
                <a:solidFill>
                  <a:srgbClr val="FFFFFF"/>
                </a:solidFill>
                <a:latin typeface="Arial" pitchFamily="34" charset="0"/>
                <a:ea typeface="Arial" pitchFamily="34" charset="-122"/>
                <a:cs typeface="Arial" pitchFamily="34" charset="-120"/>
              </a:rPr>
              <a:t>3. </a:t>
            </a:r>
            <a:r>
              <a:rPr lang="en-US" sz="2000" dirty="0" err="1">
                <a:solidFill>
                  <a:srgbClr val="FFFFFF"/>
                </a:solidFill>
                <a:latin typeface="Arial" pitchFamily="34" charset="0"/>
                <a:ea typeface="Arial" pitchFamily="34" charset="-122"/>
                <a:cs typeface="Arial" pitchFamily="34" charset="-120"/>
              </a:rPr>
              <a:t>目标是让匹配的图像、文本特征尽可能相似，不匹配的图像、文本特征尽可能远离</a:t>
            </a:r>
            <a:endParaRPr lang="en-US" sz="2000" dirty="0"/>
          </a:p>
        </p:txBody>
      </p:sp>
      <p:pic>
        <p:nvPicPr>
          <p:cNvPr id="3" name="Image 0" descr="preencoded.png"/>
          <p:cNvPicPr>
            <a:picLocks noChangeAspect="1"/>
          </p:cNvPicPr>
          <p:nvPr/>
        </p:nvPicPr>
        <p:blipFill>
          <a:blip r:embed="rId3"/>
          <a:stretch>
            <a:fillRect/>
          </a:stretch>
        </p:blipFill>
        <p:spPr>
          <a:xfrm>
            <a:off x="584200" y="1184593"/>
            <a:ext cx="4298950" cy="3117131"/>
          </a:xfrm>
          <a:prstGeom prst="rect">
            <a:avLst/>
          </a:prstGeom>
        </p:spPr>
      </p:pic>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论文分析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2F6CA509-F20F-4F4F-B5D7-360C5FA733CC}"/>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EB3B9546-F16B-400B-9DE4-F9BDAFDB8989}"/>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145E6328-3470-4327-A9EE-102DD5F7899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1" name="Text 0">
            <a:extLst>
              <a:ext uri="{FF2B5EF4-FFF2-40B4-BE49-F238E27FC236}">
                <a16:creationId xmlns:a16="http://schemas.microsoft.com/office/drawing/2014/main" id="{9DE19E4E-4E1B-4EE9-85CD-16317F034904}"/>
              </a:ext>
            </a:extLst>
          </p:cNvPr>
          <p:cNvSpPr/>
          <p:nvPr/>
        </p:nvSpPr>
        <p:spPr>
          <a:xfrm>
            <a:off x="703174" y="413068"/>
            <a:ext cx="228600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方法框架</a:t>
            </a:r>
            <a:endParaRPr lang="en-US" sz="418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5352519" y="1509951"/>
            <a:ext cx="3609262" cy="3034665"/>
          </a:xfrm>
          <a:prstGeom prst="rect">
            <a:avLst/>
          </a:prstGeom>
          <a:noFill/>
          <a:ln/>
        </p:spPr>
        <p:txBody>
          <a:bodyPr wrap="square" lIns="0" tIns="0" rIns="0" bIns="0" rtlCol="0" anchor="t">
            <a:normAutofit/>
          </a:bodyPr>
          <a:lstStyle/>
          <a:p>
            <a:pPr algn="l">
              <a:lnSpc>
                <a:spcPts val="3731"/>
              </a:lnSpc>
            </a:pPr>
            <a:r>
              <a:rPr lang="en-US" sz="2700" dirty="0">
                <a:solidFill>
                  <a:srgbClr val="FFFFFF"/>
                </a:solidFill>
                <a:latin typeface="Arial" pitchFamily="34" charset="0"/>
                <a:ea typeface="Arial" pitchFamily="34" charset="-122"/>
                <a:cs typeface="Arial" pitchFamily="34" charset="-120"/>
              </a:rPr>
              <a:t>训练后的模型无需任何微调，只需构造合适的文本描述，就可以对任意数量的类别进行预测</a:t>
            </a:r>
            <a:endParaRPr lang="en-US" sz="2665" dirty="0"/>
          </a:p>
        </p:txBody>
      </p:sp>
      <p:pic>
        <p:nvPicPr>
          <p:cNvPr id="3" name="Image 0" descr="preencoded.png"/>
          <p:cNvPicPr>
            <a:picLocks noChangeAspect="1"/>
          </p:cNvPicPr>
          <p:nvPr/>
        </p:nvPicPr>
        <p:blipFill>
          <a:blip r:embed="rId3"/>
          <a:stretch>
            <a:fillRect/>
          </a:stretch>
        </p:blipFill>
        <p:spPr>
          <a:xfrm>
            <a:off x="182219" y="706081"/>
            <a:ext cx="4968445" cy="3570238"/>
          </a:xfrm>
          <a:prstGeom prst="rect">
            <a:avLst/>
          </a:prstGeom>
        </p:spPr>
      </p:pic>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论文分析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A918EAC6-174F-4AE6-841E-CFEFD82BC572}"/>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2722BA38-EF01-4940-8073-56E11D8787A1}"/>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01284541-CB69-4CC1-97FB-5E715CD36FD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335128" y="1568247"/>
            <a:ext cx="3500272" cy="2314575"/>
          </a:xfrm>
          <a:prstGeom prst="rect">
            <a:avLst/>
          </a:prstGeom>
          <a:noFill/>
          <a:ln/>
        </p:spPr>
        <p:txBody>
          <a:bodyPr wrap="square" lIns="0" tIns="0" rIns="0" bIns="0" rtlCol="0" anchor="t">
            <a:normAutofit/>
          </a:bodyPr>
          <a:lstStyle/>
          <a:p>
            <a:pPr algn="l">
              <a:lnSpc>
                <a:spcPts val="4264"/>
              </a:lnSpc>
            </a:pPr>
            <a:r>
              <a:rPr lang="en-US" sz="2800" dirty="0">
                <a:solidFill>
                  <a:srgbClr val="FFFFFF"/>
                </a:solidFill>
                <a:latin typeface="Arial" pitchFamily="34" charset="0"/>
                <a:ea typeface="Arial" pitchFamily="34" charset="-122"/>
                <a:cs typeface="Arial" pitchFamily="34" charset="-120"/>
              </a:rPr>
              <a:t>无需微调，分类准确率就可以超过众多预训练模型</a:t>
            </a:r>
            <a:endParaRPr lang="en-US" sz="2800" dirty="0"/>
          </a:p>
        </p:txBody>
      </p:sp>
      <p:pic>
        <p:nvPicPr>
          <p:cNvPr id="3" name="Image 0" descr="preencoded.png"/>
          <p:cNvPicPr>
            <a:picLocks noChangeAspect="1"/>
          </p:cNvPicPr>
          <p:nvPr/>
        </p:nvPicPr>
        <p:blipFill>
          <a:blip r:embed="rId3"/>
          <a:stretch>
            <a:fillRect/>
          </a:stretch>
        </p:blipFill>
        <p:spPr>
          <a:xfrm>
            <a:off x="4006041" y="74388"/>
            <a:ext cx="4506304" cy="4328544"/>
          </a:xfrm>
          <a:prstGeom prst="rect">
            <a:avLst/>
          </a:prstGeom>
        </p:spPr>
      </p:pic>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论文分析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DA455E1A-8BC7-4790-986F-FE75F9C7FD33}"/>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CD420540-BC1E-4000-A9E2-6709A038F69E}"/>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9F150BFC-3FDD-4D44-A5EE-DA24035AAB5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Text 0">
            <a:extLst>
              <a:ext uri="{FF2B5EF4-FFF2-40B4-BE49-F238E27FC236}">
                <a16:creationId xmlns:a16="http://schemas.microsoft.com/office/drawing/2014/main" id="{8EDC3F6C-4BBA-41A9-B6E0-C36CF38FDF40}"/>
              </a:ext>
            </a:extLst>
          </p:cNvPr>
          <p:cNvSpPr/>
          <p:nvPr/>
        </p:nvSpPr>
        <p:spPr>
          <a:xfrm>
            <a:off x="703174" y="378213"/>
            <a:ext cx="11887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实验</a:t>
            </a:r>
            <a:endParaRPr lang="en-US" sz="418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03173" y="426863"/>
            <a:ext cx="7737653" cy="3108731"/>
          </a:xfrm>
          <a:prstGeom prst="rect">
            <a:avLst/>
          </a:prstGeom>
        </p:spPr>
      </p:pic>
      <p:sp>
        <p:nvSpPr>
          <p:cNvPr id="3" name="Text 0"/>
          <p:cNvSpPr/>
          <p:nvPr/>
        </p:nvSpPr>
        <p:spPr>
          <a:xfrm>
            <a:off x="1691639" y="3665804"/>
            <a:ext cx="5760720" cy="514350"/>
          </a:xfrm>
          <a:prstGeom prst="rect">
            <a:avLst/>
          </a:prstGeom>
          <a:noFill/>
          <a:ln/>
        </p:spPr>
        <p:txBody>
          <a:bodyPr wrap="square" lIns="0" tIns="0" rIns="0" bIns="0" rtlCol="0" anchor="t">
            <a:normAutofit/>
          </a:bodyPr>
          <a:lstStyle/>
          <a:p>
            <a:pPr algn="l">
              <a:lnSpc>
                <a:spcPts val="3731"/>
              </a:lnSpc>
            </a:pPr>
            <a:r>
              <a:rPr lang="en-US" sz="2700" dirty="0">
                <a:solidFill>
                  <a:srgbClr val="FFFFFF"/>
                </a:solidFill>
                <a:latin typeface="Arial" pitchFamily="34" charset="0"/>
                <a:ea typeface="Arial" pitchFamily="34" charset="-122"/>
                <a:cs typeface="Arial" pitchFamily="34" charset="-120"/>
              </a:rPr>
              <a:t>远超传统模型的健壮性、抗干扰能力</a:t>
            </a:r>
            <a:endParaRPr lang="en-US" sz="2665" dirty="0"/>
          </a:p>
        </p:txBody>
      </p:sp>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论文分析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5C8C9EE3-3504-4185-AAF2-8039429E690F}"/>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60AEA652-A31F-4A76-8404-577D4F1D7436}"/>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71845555-54C7-4F8A-AB3A-00DF6AE8021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3029407" y="2070259"/>
            <a:ext cx="310896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写作分析</a:t>
            </a:r>
            <a:endParaRPr lang="en-US" sz="5711" dirty="0"/>
          </a:p>
        </p:txBody>
      </p:sp>
      <p:sp>
        <p:nvSpPr>
          <p:cNvPr id="5" name="日期占位符 4">
            <a:extLst>
              <a:ext uri="{FF2B5EF4-FFF2-40B4-BE49-F238E27FC236}">
                <a16:creationId xmlns:a16="http://schemas.microsoft.com/office/drawing/2014/main" id="{8A10DFFC-3F92-4521-8457-209E10CB0478}"/>
              </a:ext>
            </a:extLst>
          </p:cNvPr>
          <p:cNvSpPr>
            <a:spLocks noGrp="1"/>
          </p:cNvSpPr>
          <p:nvPr>
            <p:ph type="dt" sz="half" idx="10"/>
          </p:nvPr>
        </p:nvSpPr>
        <p:spPr/>
        <p:txBody>
          <a:bodyPr/>
          <a:lstStyle/>
          <a:p>
            <a:r>
              <a:rPr lang="en-US" altLang="zh-CN"/>
              <a:t>2023-11-29</a:t>
            </a:r>
            <a:endParaRPr lang="en-US" dirty="0"/>
          </a:p>
        </p:txBody>
      </p:sp>
      <p:sp>
        <p:nvSpPr>
          <p:cNvPr id="4" name="页脚占位符 3">
            <a:extLst>
              <a:ext uri="{FF2B5EF4-FFF2-40B4-BE49-F238E27FC236}">
                <a16:creationId xmlns:a16="http://schemas.microsoft.com/office/drawing/2014/main" id="{18F92BE2-2031-41C1-B339-204403CC9873}"/>
              </a:ext>
            </a:extLst>
          </p:cNvPr>
          <p:cNvSpPr>
            <a:spLocks noGrp="1"/>
          </p:cNvSpPr>
          <p:nvPr>
            <p:ph type="ftr" sz="quarter" idx="11"/>
          </p:nvPr>
        </p:nvSpPr>
        <p:spPr/>
        <p:txBody>
          <a:bodyPr/>
          <a:lstStyle/>
          <a:p>
            <a:r>
              <a:rPr lang="en-US"/>
              <a:t>Designed by Koorye https://github.com/Koorye</a:t>
            </a:r>
            <a:endParaRPr lang="en-US" dirty="0"/>
          </a:p>
        </p:txBody>
      </p:sp>
      <p:sp>
        <p:nvSpPr>
          <p:cNvPr id="3" name="灯片编号占位符 2">
            <a:extLst>
              <a:ext uri="{FF2B5EF4-FFF2-40B4-BE49-F238E27FC236}">
                <a16:creationId xmlns:a16="http://schemas.microsoft.com/office/drawing/2014/main" id="{3293709D-062B-4801-BE52-A59634C4E66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1059390" y="122871"/>
            <a:ext cx="1097280" cy="668655"/>
          </a:xfrm>
          <a:prstGeom prst="rect">
            <a:avLst/>
          </a:prstGeom>
          <a:noFill/>
          <a:ln/>
        </p:spPr>
        <p:txBody>
          <a:bodyPr wrap="square" lIns="0" tIns="0" rIns="0" bIns="0" rtlCol="0" anchor="t">
            <a:normAutofit/>
          </a:bodyPr>
          <a:lstStyle/>
          <a:p>
            <a:pPr algn="l">
              <a:lnSpc>
                <a:spcPts val="4949"/>
              </a:lnSpc>
            </a:pPr>
            <a:r>
              <a:rPr lang="en-US" sz="3800" b="1" dirty="0">
                <a:solidFill>
                  <a:srgbClr val="FFFFFF"/>
                </a:solidFill>
                <a:latin typeface="Arial" pitchFamily="34" charset="0"/>
                <a:ea typeface="Arial" pitchFamily="34" charset="-122"/>
                <a:cs typeface="Arial" pitchFamily="34" charset="-120"/>
              </a:rPr>
              <a:t>摘要</a:t>
            </a:r>
            <a:endParaRPr lang="en-US" sz="3807" dirty="0"/>
          </a:p>
        </p:txBody>
      </p:sp>
      <p:pic>
        <p:nvPicPr>
          <p:cNvPr id="3" name="Image 0" descr="preencoded.png"/>
          <p:cNvPicPr>
            <a:picLocks noChangeAspect="1"/>
          </p:cNvPicPr>
          <p:nvPr/>
        </p:nvPicPr>
        <p:blipFill>
          <a:blip r:embed="rId3"/>
          <a:stretch>
            <a:fillRect/>
          </a:stretch>
        </p:blipFill>
        <p:spPr>
          <a:xfrm>
            <a:off x="6563833" y="105702"/>
            <a:ext cx="2306117" cy="4297230"/>
          </a:xfrm>
          <a:prstGeom prst="rect">
            <a:avLst/>
          </a:prstGeom>
        </p:spPr>
      </p:pic>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写作分析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9DA8D8D8-E0E7-489A-8527-3D96D715A9D7}"/>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26E59CB0-291D-41D7-949B-5F898A2A394C}"/>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9902C094-F233-4A92-8842-94ACD74E829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0" name="文本框 9">
            <a:extLst>
              <a:ext uri="{FF2B5EF4-FFF2-40B4-BE49-F238E27FC236}">
                <a16:creationId xmlns:a16="http://schemas.microsoft.com/office/drawing/2014/main" id="{092C925F-F734-48FE-8306-30DD06CA2EB9}"/>
              </a:ext>
            </a:extLst>
          </p:cNvPr>
          <p:cNvSpPr txBox="1"/>
          <p:nvPr/>
        </p:nvSpPr>
        <p:spPr>
          <a:xfrm>
            <a:off x="201420" y="760601"/>
            <a:ext cx="6362413" cy="3600986"/>
          </a:xfrm>
          <a:prstGeom prst="rect">
            <a:avLst/>
          </a:prstGeom>
          <a:noFill/>
        </p:spPr>
        <p:txBody>
          <a:bodyPr wrap="square">
            <a:spAutoFit/>
          </a:bodyPr>
          <a:lstStyle/>
          <a:p>
            <a:pPr marL="228600" indent="-228600">
              <a:spcBef>
                <a:spcPts val="600"/>
              </a:spcBef>
              <a:buAutoNum type="arabicPeriod"/>
            </a:pPr>
            <a:r>
              <a:rPr lang="zh-CN" altLang="en-US" sz="1600" b="1" dirty="0">
                <a:solidFill>
                  <a:srgbClr val="FF0000"/>
                </a:solidFill>
                <a:latin typeface="黑体" panose="02010609060101010101" pitchFamily="49" charset="-122"/>
                <a:ea typeface="黑体" panose="02010609060101010101" pitchFamily="49" charset="-122"/>
              </a:rPr>
              <a:t>现状</a:t>
            </a:r>
            <a:r>
              <a:rPr lang="zh-CN" altLang="en-US" sz="1600" dirty="0">
                <a:solidFill>
                  <a:srgbClr val="FF0000"/>
                </a:solidFill>
                <a:latin typeface="黑体" panose="02010609060101010101" pitchFamily="49" charset="-122"/>
                <a:ea typeface="黑体" panose="02010609060101010101" pitchFamily="49" charset="-122"/>
              </a:rPr>
              <a:t> 最先进的计算机视觉系统经过训练可以预测一组</a:t>
            </a:r>
            <a:r>
              <a:rPr lang="zh-CN" altLang="en-US" sz="1600" b="1" dirty="0">
                <a:solidFill>
                  <a:schemeClr val="accent6">
                    <a:lumMod val="60000"/>
                    <a:lumOff val="40000"/>
                  </a:schemeClr>
                </a:solidFill>
                <a:latin typeface="黑体" panose="02010609060101010101" pitchFamily="49" charset="-122"/>
                <a:ea typeface="黑体" panose="02010609060101010101" pitchFamily="49" charset="-122"/>
              </a:rPr>
              <a:t>固定</a:t>
            </a:r>
            <a:r>
              <a:rPr lang="zh-CN" altLang="en-US" sz="1600" b="1" dirty="0">
                <a:solidFill>
                  <a:srgbClr val="FF0000"/>
                </a:solidFill>
                <a:latin typeface="黑体" panose="02010609060101010101" pitchFamily="49" charset="-122"/>
                <a:ea typeface="黑体" panose="02010609060101010101" pitchFamily="49" charset="-122"/>
              </a:rPr>
              <a:t>类别</a:t>
            </a:r>
            <a:r>
              <a:rPr lang="zh-CN" altLang="en-US" sz="1600" dirty="0">
                <a:solidFill>
                  <a:srgbClr val="FF0000"/>
                </a:solidFill>
                <a:latin typeface="黑体" panose="02010609060101010101" pitchFamily="49" charset="-122"/>
                <a:ea typeface="黑体" panose="02010609060101010101" pitchFamily="49" charset="-122"/>
              </a:rPr>
              <a:t>的物体，这种受限的监督形式限制了它们的通用性和可用性。</a:t>
            </a:r>
            <a:endParaRPr lang="en-US" altLang="zh-CN" sz="1600" dirty="0">
              <a:solidFill>
                <a:srgbClr val="FF0000"/>
              </a:solidFill>
              <a:latin typeface="黑体" panose="02010609060101010101" pitchFamily="49" charset="-122"/>
              <a:ea typeface="黑体" panose="02010609060101010101" pitchFamily="49" charset="-122"/>
            </a:endParaRPr>
          </a:p>
          <a:p>
            <a:pPr marL="228600" indent="-228600">
              <a:spcBef>
                <a:spcPts val="600"/>
              </a:spcBef>
              <a:buAutoNum type="arabicPeriod"/>
            </a:pPr>
            <a:r>
              <a:rPr lang="zh-CN" altLang="en-US" sz="1600" dirty="0">
                <a:solidFill>
                  <a:srgbClr val="FFC000"/>
                </a:solidFill>
                <a:latin typeface="黑体" panose="02010609060101010101" pitchFamily="49" charset="-122"/>
                <a:ea typeface="黑体" panose="02010609060101010101" pitchFamily="49" charset="-122"/>
              </a:rPr>
              <a:t>动机 </a:t>
            </a:r>
            <a:r>
              <a:rPr lang="zh-CN" altLang="en-US" sz="1600" b="1" dirty="0">
                <a:solidFill>
                  <a:srgbClr val="FFFF00"/>
                </a:solidFill>
                <a:latin typeface="黑体" panose="02010609060101010101" pitchFamily="49" charset="-122"/>
                <a:ea typeface="黑体" panose="02010609060101010101" pitchFamily="49" charset="-122"/>
              </a:rPr>
              <a:t>从文本中学习图像信息</a:t>
            </a:r>
            <a:r>
              <a:rPr lang="zh-CN" altLang="en-US" sz="1600" dirty="0">
                <a:solidFill>
                  <a:srgbClr val="FFC000"/>
                </a:solidFill>
                <a:latin typeface="黑体" panose="02010609060101010101" pitchFamily="49" charset="-122"/>
                <a:ea typeface="黑体" panose="02010609060101010101" pitchFamily="49" charset="-122"/>
              </a:rPr>
              <a:t>是一种很有前途的替代方案，它利用了更广泛的监督来源。</a:t>
            </a:r>
            <a:endParaRPr lang="en-US" altLang="zh-CN" sz="1600" dirty="0">
              <a:solidFill>
                <a:srgbClr val="FFC000"/>
              </a:solidFill>
              <a:latin typeface="黑体" panose="02010609060101010101" pitchFamily="49" charset="-122"/>
              <a:ea typeface="黑体" panose="02010609060101010101" pitchFamily="49" charset="-122"/>
            </a:endParaRPr>
          </a:p>
          <a:p>
            <a:pPr marL="228600" indent="-228600">
              <a:spcBef>
                <a:spcPts val="600"/>
              </a:spcBef>
              <a:buAutoNum type="arabicPeriod"/>
            </a:pPr>
            <a:r>
              <a:rPr lang="zh-CN" altLang="en-US" sz="1600" b="1" dirty="0">
                <a:solidFill>
                  <a:srgbClr val="92D050"/>
                </a:solidFill>
                <a:latin typeface="黑体" panose="02010609060101010101" pitchFamily="49" charset="-122"/>
                <a:ea typeface="黑体" panose="02010609060101010101" pitchFamily="49" charset="-122"/>
              </a:rPr>
              <a:t>方法</a:t>
            </a:r>
            <a:r>
              <a:rPr lang="zh-CN" altLang="en-US" sz="1600" dirty="0">
                <a:solidFill>
                  <a:srgbClr val="92D050"/>
                </a:solidFill>
                <a:latin typeface="黑体" panose="02010609060101010101" pitchFamily="49" charset="-122"/>
                <a:ea typeface="黑体" panose="02010609060101010101" pitchFamily="49" charset="-122"/>
              </a:rPr>
              <a:t> 图像、文本对比的预训练任务非常高效。模型在从</a:t>
            </a:r>
            <a:r>
              <a:rPr lang="zh-CN" altLang="en-US" sz="1600" b="1" dirty="0">
                <a:solidFill>
                  <a:schemeClr val="accent4">
                    <a:lumMod val="40000"/>
                    <a:lumOff val="60000"/>
                  </a:schemeClr>
                </a:solidFill>
                <a:latin typeface="黑体" panose="02010609060101010101" pitchFamily="49" charset="-122"/>
                <a:ea typeface="黑体" panose="02010609060101010101" pitchFamily="49" charset="-122"/>
              </a:rPr>
              <a:t>互联网收集的 4 亿对图像、文本数据集</a:t>
            </a:r>
            <a:r>
              <a:rPr lang="zh-CN" altLang="en-US" sz="1600" dirty="0">
                <a:solidFill>
                  <a:srgbClr val="92D050"/>
                </a:solidFill>
                <a:latin typeface="黑体" panose="02010609060101010101" pitchFamily="49" charset="-122"/>
                <a:ea typeface="黑体" panose="02010609060101010101" pitchFamily="49" charset="-122"/>
              </a:rPr>
              <a:t>上从头开始训练，之后，模型可以</a:t>
            </a:r>
            <a:r>
              <a:rPr lang="zh-CN" altLang="en-US" sz="1600" b="1" dirty="0">
                <a:solidFill>
                  <a:schemeClr val="accent4">
                    <a:lumMod val="40000"/>
                    <a:lumOff val="60000"/>
                  </a:schemeClr>
                </a:solidFill>
                <a:latin typeface="黑体" panose="02010609060101010101" pitchFamily="49" charset="-122"/>
                <a:ea typeface="黑体" panose="02010609060101010101" pitchFamily="49" charset="-122"/>
              </a:rPr>
              <a:t>零样本迁移</a:t>
            </a:r>
            <a:r>
              <a:rPr lang="zh-CN" altLang="en-US" sz="1600" dirty="0">
                <a:solidFill>
                  <a:srgbClr val="92D050"/>
                </a:solidFill>
                <a:latin typeface="黑体" panose="02010609060101010101" pitchFamily="49" charset="-122"/>
                <a:ea typeface="黑体" panose="02010609060101010101" pitchFamily="49" charset="-122"/>
              </a:rPr>
              <a:t>到目标任务上。</a:t>
            </a:r>
            <a:endParaRPr lang="en-US" altLang="zh-CN" sz="1600" dirty="0">
              <a:solidFill>
                <a:srgbClr val="92D050"/>
              </a:solidFill>
              <a:latin typeface="黑体" panose="02010609060101010101" pitchFamily="49" charset="-122"/>
              <a:ea typeface="黑体" panose="02010609060101010101" pitchFamily="49" charset="-122"/>
            </a:endParaRPr>
          </a:p>
          <a:p>
            <a:pPr marL="228600" indent="-228600">
              <a:spcBef>
                <a:spcPts val="600"/>
              </a:spcBef>
              <a:buAutoNum type="arabicPeriod"/>
            </a:pPr>
            <a:r>
              <a:rPr lang="zh-CN" altLang="en-US" sz="1600" b="1" dirty="0">
                <a:solidFill>
                  <a:schemeClr val="bg2">
                    <a:lumMod val="40000"/>
                    <a:lumOff val="60000"/>
                  </a:schemeClr>
                </a:solidFill>
                <a:latin typeface="黑体" panose="02010609060101010101" pitchFamily="49" charset="-122"/>
                <a:ea typeface="黑体" panose="02010609060101010101" pitchFamily="49" charset="-122"/>
              </a:rPr>
              <a:t>实验</a:t>
            </a:r>
            <a:r>
              <a:rPr lang="zh-CN" altLang="en-US" sz="1600" dirty="0">
                <a:solidFill>
                  <a:schemeClr val="bg2">
                    <a:lumMod val="40000"/>
                    <a:lumOff val="60000"/>
                  </a:schemeClr>
                </a:solidFill>
                <a:latin typeface="黑体" panose="02010609060101010101" pitchFamily="49" charset="-122"/>
                <a:ea typeface="黑体" panose="02010609060101010101" pitchFamily="49" charset="-122"/>
              </a:rPr>
              <a:t> 我们通过对 30 多个不同的现有计算机视觉数据集进行基准测试来研究这种方法的性能，该模型可以轻松地迁移到大多数任务，并且通常可以</a:t>
            </a:r>
            <a:r>
              <a:rPr lang="zh-CN" altLang="en-US" sz="1600" b="1" dirty="0">
                <a:solidFill>
                  <a:schemeClr val="bg2">
                    <a:lumMod val="20000"/>
                    <a:lumOff val="80000"/>
                  </a:schemeClr>
                </a:solidFill>
                <a:latin typeface="黑体" panose="02010609060101010101" pitchFamily="49" charset="-122"/>
                <a:ea typeface="黑体" panose="02010609060101010101" pitchFamily="49" charset="-122"/>
              </a:rPr>
              <a:t>与完全监督的基线竞争，而无需任何数据集特定的训练</a:t>
            </a:r>
            <a:r>
              <a:rPr lang="zh-CN" altLang="en-US" sz="1600" dirty="0">
                <a:solidFill>
                  <a:schemeClr val="bg2">
                    <a:lumMod val="40000"/>
                    <a:lumOff val="60000"/>
                  </a:schemeClr>
                </a:solidFill>
                <a:latin typeface="黑体" panose="02010609060101010101" pitchFamily="49" charset="-122"/>
                <a:ea typeface="黑体" panose="02010609060101010101" pitchFamily="49" charset="-122"/>
              </a:rPr>
              <a:t>。</a:t>
            </a:r>
            <a:endParaRPr lang="en-US" altLang="zh-CN" sz="1600" dirty="0">
              <a:solidFill>
                <a:schemeClr val="bg2">
                  <a:lumMod val="40000"/>
                  <a:lumOff val="60000"/>
                </a:schemeClr>
              </a:solidFill>
              <a:latin typeface="黑体" panose="02010609060101010101" pitchFamily="49" charset="-122"/>
              <a:ea typeface="黑体" panose="02010609060101010101" pitchFamily="49" charset="-122"/>
            </a:endParaRPr>
          </a:p>
          <a:p>
            <a:pPr marL="228600" indent="-228600">
              <a:spcBef>
                <a:spcPts val="600"/>
              </a:spcBef>
              <a:buAutoNum type="arabicPeriod"/>
            </a:pPr>
            <a:r>
              <a:rPr lang="zh-CN" altLang="en-US" sz="1600" b="1" dirty="0">
                <a:solidFill>
                  <a:schemeClr val="accent1">
                    <a:lumMod val="40000"/>
                    <a:lumOff val="60000"/>
                  </a:schemeClr>
                </a:solidFill>
                <a:latin typeface="黑体" panose="02010609060101010101" pitchFamily="49" charset="-122"/>
                <a:ea typeface="黑体" panose="02010609060101010101" pitchFamily="49" charset="-122"/>
              </a:rPr>
              <a:t>说明</a:t>
            </a:r>
            <a:r>
              <a:rPr lang="zh-CN" altLang="en-US" sz="1600" dirty="0">
                <a:solidFill>
                  <a:schemeClr val="accent1">
                    <a:lumMod val="40000"/>
                    <a:lumOff val="60000"/>
                  </a:schemeClr>
                </a:solidFill>
                <a:latin typeface="黑体" panose="02010609060101010101" pitchFamily="49" charset="-122"/>
                <a:ea typeface="黑体" panose="02010609060101010101" pitchFamily="49" charset="-122"/>
              </a:rPr>
              <a:t> 我们在 https://github.com/OpenAI/CLIP发布了代码和预训练模型权重。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549910" y="1905477"/>
            <a:ext cx="2409190" cy="1183005"/>
          </a:xfrm>
          <a:prstGeom prst="rect">
            <a:avLst/>
          </a:prstGeom>
          <a:noFill/>
          <a:ln/>
        </p:spPr>
        <p:txBody>
          <a:bodyPr wrap="square" lIns="0" tIns="0" rIns="0" bIns="0" rtlCol="0" anchor="t">
            <a:normAutofit/>
          </a:bodyPr>
          <a:lstStyle/>
          <a:p>
            <a:pPr algn="l">
              <a:lnSpc>
                <a:spcPts val="4264"/>
              </a:lnSpc>
            </a:pPr>
            <a:r>
              <a:rPr lang="en-US" sz="3000" b="1" dirty="0">
                <a:solidFill>
                  <a:srgbClr val="FFFFFF"/>
                </a:solidFill>
                <a:latin typeface="Arial" pitchFamily="34" charset="0"/>
                <a:ea typeface="Arial" pitchFamily="34" charset="-122"/>
                <a:cs typeface="Arial" pitchFamily="34" charset="-120"/>
              </a:rPr>
              <a:t>伪代码展示，清晰明了</a:t>
            </a:r>
            <a:endParaRPr lang="en-US" sz="3046" dirty="0"/>
          </a:p>
        </p:txBody>
      </p:sp>
      <p:pic>
        <p:nvPicPr>
          <p:cNvPr id="3" name="Image 0" descr="preencoded.png"/>
          <p:cNvPicPr>
            <a:picLocks noChangeAspect="1"/>
          </p:cNvPicPr>
          <p:nvPr/>
        </p:nvPicPr>
        <p:blipFill>
          <a:blip r:embed="rId3"/>
          <a:stretch>
            <a:fillRect/>
          </a:stretch>
        </p:blipFill>
        <p:spPr>
          <a:xfrm>
            <a:off x="3802533" y="411480"/>
            <a:ext cx="4197096" cy="3857625"/>
          </a:xfrm>
          <a:prstGeom prst="rect">
            <a:avLst/>
          </a:prstGeom>
        </p:spPr>
      </p:pic>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写作分析</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149A5B39-D042-43EA-9201-440176BD4217}"/>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E0464BD6-09AB-400A-906D-17D5B48AE231}"/>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84C3DB20-760A-4470-9399-E1778BE8B81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Text 0">
            <a:extLst>
              <a:ext uri="{FF2B5EF4-FFF2-40B4-BE49-F238E27FC236}">
                <a16:creationId xmlns:a16="http://schemas.microsoft.com/office/drawing/2014/main" id="{093048C1-537B-4542-8929-A4B4F9D8D289}"/>
              </a:ext>
            </a:extLst>
          </p:cNvPr>
          <p:cNvSpPr/>
          <p:nvPr/>
        </p:nvSpPr>
        <p:spPr>
          <a:xfrm>
            <a:off x="703174" y="642938"/>
            <a:ext cx="11887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优点</a:t>
            </a:r>
            <a:endParaRPr lang="en-US" sz="4188"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703173" y="360045"/>
            <a:ext cx="6389777" cy="771525"/>
          </a:xfrm>
          <a:prstGeom prst="rect">
            <a:avLst/>
          </a:prstGeom>
          <a:noFill/>
          <a:ln/>
        </p:spPr>
        <p:txBody>
          <a:bodyPr wrap="square" lIns="0" tIns="0" rIns="0" bIns="0" rtlCol="0" anchor="t">
            <a:normAutofit fontScale="85000" lnSpcReduction="10000"/>
          </a:bodyPr>
          <a:lstStyle/>
          <a:p>
            <a:pPr algn="l">
              <a:lnSpc>
                <a:spcPts val="5444"/>
              </a:lnSpc>
            </a:pPr>
            <a:r>
              <a:rPr lang="zh-CN" altLang="en-US" sz="4200" b="1" dirty="0">
                <a:solidFill>
                  <a:srgbClr val="FFFFFF"/>
                </a:solidFill>
                <a:latin typeface="Arial" pitchFamily="34" charset="0"/>
                <a:ea typeface="Arial" pitchFamily="34" charset="-122"/>
                <a:cs typeface="Arial" pitchFamily="34" charset="-120"/>
              </a:rPr>
              <a:t>实验非常详细，评估指标广泛</a:t>
            </a:r>
            <a:endParaRPr lang="en-US" sz="4188" dirty="0"/>
          </a:p>
        </p:txBody>
      </p:sp>
      <p:sp>
        <p:nvSpPr>
          <p:cNvPr id="9" name="Text 4"/>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写作分析</a:t>
            </a:r>
            <a:endParaRPr lang="en-US" sz="973" dirty="0"/>
          </a:p>
        </p:txBody>
      </p:sp>
      <p:pic>
        <p:nvPicPr>
          <p:cNvPr id="10" name="Image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
        <p:nvSpPr>
          <p:cNvPr id="13" name="日期占位符 12">
            <a:extLst>
              <a:ext uri="{FF2B5EF4-FFF2-40B4-BE49-F238E27FC236}">
                <a16:creationId xmlns:a16="http://schemas.microsoft.com/office/drawing/2014/main" id="{F6AF2A3C-C899-4F78-B50E-4DC942E6FE20}"/>
              </a:ext>
            </a:extLst>
          </p:cNvPr>
          <p:cNvSpPr>
            <a:spLocks noGrp="1"/>
          </p:cNvSpPr>
          <p:nvPr>
            <p:ph type="dt" sz="half" idx="10"/>
          </p:nvPr>
        </p:nvSpPr>
        <p:spPr/>
        <p:txBody>
          <a:bodyPr/>
          <a:lstStyle/>
          <a:p>
            <a:r>
              <a:rPr lang="en-US" altLang="zh-CN"/>
              <a:t>2023-11-29</a:t>
            </a:r>
            <a:endParaRPr lang="en-US" dirty="0"/>
          </a:p>
        </p:txBody>
      </p:sp>
      <p:sp>
        <p:nvSpPr>
          <p:cNvPr id="12" name="页脚占位符 11">
            <a:extLst>
              <a:ext uri="{FF2B5EF4-FFF2-40B4-BE49-F238E27FC236}">
                <a16:creationId xmlns:a16="http://schemas.microsoft.com/office/drawing/2014/main" id="{1042F557-80A6-4288-818B-16A02A0FFCA0}"/>
              </a:ext>
            </a:extLst>
          </p:cNvPr>
          <p:cNvSpPr>
            <a:spLocks noGrp="1"/>
          </p:cNvSpPr>
          <p:nvPr>
            <p:ph type="ftr" sz="quarter" idx="11"/>
          </p:nvPr>
        </p:nvSpPr>
        <p:spPr/>
        <p:txBody>
          <a:bodyPr/>
          <a:lstStyle/>
          <a:p>
            <a:r>
              <a:rPr lang="en-US"/>
              <a:t>Designed by Koorye https://github.com/Koorye</a:t>
            </a:r>
            <a:endParaRPr lang="en-US" dirty="0"/>
          </a:p>
        </p:txBody>
      </p:sp>
      <p:sp>
        <p:nvSpPr>
          <p:cNvPr id="11" name="灯片编号占位符 10">
            <a:extLst>
              <a:ext uri="{FF2B5EF4-FFF2-40B4-BE49-F238E27FC236}">
                <a16:creationId xmlns:a16="http://schemas.microsoft.com/office/drawing/2014/main" id="{FAA998B4-7958-45CA-AF01-3C4076A4230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4" name="Image 0" descr="preencoded.png">
            <a:extLst>
              <a:ext uri="{FF2B5EF4-FFF2-40B4-BE49-F238E27FC236}">
                <a16:creationId xmlns:a16="http://schemas.microsoft.com/office/drawing/2014/main" id="{C58E6DD3-CFEE-433C-A158-EBC0706772D5}"/>
              </a:ext>
            </a:extLst>
          </p:cNvPr>
          <p:cNvPicPr>
            <a:picLocks noChangeAspect="1"/>
          </p:cNvPicPr>
          <p:nvPr/>
        </p:nvPicPr>
        <p:blipFill>
          <a:blip r:embed="rId5"/>
          <a:stretch>
            <a:fillRect/>
          </a:stretch>
        </p:blipFill>
        <p:spPr>
          <a:xfrm>
            <a:off x="256945" y="1149914"/>
            <a:ext cx="3516387" cy="1370926"/>
          </a:xfrm>
          <a:prstGeom prst="rect">
            <a:avLst/>
          </a:prstGeom>
        </p:spPr>
      </p:pic>
      <p:sp>
        <p:nvSpPr>
          <p:cNvPr id="15" name="Text 0">
            <a:extLst>
              <a:ext uri="{FF2B5EF4-FFF2-40B4-BE49-F238E27FC236}">
                <a16:creationId xmlns:a16="http://schemas.microsoft.com/office/drawing/2014/main" id="{526299DB-609D-4B85-953D-7888B7C892F2}"/>
              </a:ext>
            </a:extLst>
          </p:cNvPr>
          <p:cNvSpPr/>
          <p:nvPr/>
        </p:nvSpPr>
        <p:spPr>
          <a:xfrm>
            <a:off x="385418" y="2387396"/>
            <a:ext cx="3294543" cy="563083"/>
          </a:xfrm>
          <a:prstGeom prst="rect">
            <a:avLst/>
          </a:prstGeom>
          <a:noFill/>
          <a:ln/>
        </p:spPr>
        <p:txBody>
          <a:bodyPr wrap="square" lIns="0" tIns="0" rIns="0" bIns="0" rtlCol="0" anchor="t">
            <a:noAutofit/>
          </a:bodyPr>
          <a:lstStyle/>
          <a:p>
            <a:pPr algn="l">
              <a:lnSpc>
                <a:spcPts val="3731"/>
              </a:lnSpc>
            </a:pPr>
            <a:r>
              <a:rPr lang="en-US" sz="1600" dirty="0">
                <a:solidFill>
                  <a:srgbClr val="FFFFFF"/>
                </a:solidFill>
                <a:latin typeface="Arial" pitchFamily="34" charset="0"/>
                <a:ea typeface="Arial" pitchFamily="34" charset="-122"/>
                <a:cs typeface="Arial" pitchFamily="34" charset="-120"/>
              </a:rPr>
              <a:t>对不同人种和性别的分类准确率</a:t>
            </a:r>
            <a:endParaRPr lang="en-US" sz="1600" dirty="0"/>
          </a:p>
        </p:txBody>
      </p:sp>
      <p:pic>
        <p:nvPicPr>
          <p:cNvPr id="16" name="Image 0" descr="preencoded.png">
            <a:extLst>
              <a:ext uri="{FF2B5EF4-FFF2-40B4-BE49-F238E27FC236}">
                <a16:creationId xmlns:a16="http://schemas.microsoft.com/office/drawing/2014/main" id="{105825F3-ED7C-476B-8F1C-B3AD33EC1D1F}"/>
              </a:ext>
            </a:extLst>
          </p:cNvPr>
          <p:cNvPicPr>
            <a:picLocks noChangeAspect="1"/>
          </p:cNvPicPr>
          <p:nvPr/>
        </p:nvPicPr>
        <p:blipFill>
          <a:blip r:embed="rId6"/>
          <a:stretch>
            <a:fillRect/>
          </a:stretch>
        </p:blipFill>
        <p:spPr>
          <a:xfrm>
            <a:off x="215671" y="2878188"/>
            <a:ext cx="3561069" cy="572145"/>
          </a:xfrm>
          <a:prstGeom prst="rect">
            <a:avLst/>
          </a:prstGeom>
        </p:spPr>
      </p:pic>
      <p:sp>
        <p:nvSpPr>
          <p:cNvPr id="17" name="Text 0">
            <a:extLst>
              <a:ext uri="{FF2B5EF4-FFF2-40B4-BE49-F238E27FC236}">
                <a16:creationId xmlns:a16="http://schemas.microsoft.com/office/drawing/2014/main" id="{1AF29A39-4594-4776-A9C1-7496FF27EF97}"/>
              </a:ext>
            </a:extLst>
          </p:cNvPr>
          <p:cNvSpPr/>
          <p:nvPr/>
        </p:nvSpPr>
        <p:spPr>
          <a:xfrm>
            <a:off x="256946" y="3335729"/>
            <a:ext cx="3600595" cy="531514"/>
          </a:xfrm>
          <a:prstGeom prst="rect">
            <a:avLst/>
          </a:prstGeom>
          <a:noFill/>
          <a:ln/>
        </p:spPr>
        <p:txBody>
          <a:bodyPr wrap="square" lIns="0" tIns="0" rIns="0" bIns="0" rtlCol="0" anchor="t">
            <a:normAutofit/>
          </a:bodyPr>
          <a:lstStyle/>
          <a:p>
            <a:pPr algn="l">
              <a:lnSpc>
                <a:spcPts val="3731"/>
              </a:lnSpc>
            </a:pPr>
            <a:r>
              <a:rPr lang="en-US" sz="1600" dirty="0">
                <a:solidFill>
                  <a:srgbClr val="FFFFFF"/>
                </a:solidFill>
                <a:latin typeface="Arial" pitchFamily="34" charset="0"/>
                <a:ea typeface="Arial" pitchFamily="34" charset="-122"/>
                <a:cs typeface="Arial" pitchFamily="34" charset="-120"/>
              </a:rPr>
              <a:t>不同人种被错误预测为“罪犯”的概率</a:t>
            </a:r>
            <a:endParaRPr lang="en-US" sz="1600" dirty="0"/>
          </a:p>
        </p:txBody>
      </p:sp>
      <p:pic>
        <p:nvPicPr>
          <p:cNvPr id="18" name="Image 0" descr="preencoded.png">
            <a:extLst>
              <a:ext uri="{FF2B5EF4-FFF2-40B4-BE49-F238E27FC236}">
                <a16:creationId xmlns:a16="http://schemas.microsoft.com/office/drawing/2014/main" id="{2653176D-1ACB-4BD2-BD87-AEFEE444CEB7}"/>
              </a:ext>
            </a:extLst>
          </p:cNvPr>
          <p:cNvPicPr>
            <a:picLocks noChangeAspect="1"/>
          </p:cNvPicPr>
          <p:nvPr/>
        </p:nvPicPr>
        <p:blipFill>
          <a:blip r:embed="rId7"/>
          <a:stretch>
            <a:fillRect/>
          </a:stretch>
        </p:blipFill>
        <p:spPr>
          <a:xfrm>
            <a:off x="4029214" y="1116789"/>
            <a:ext cx="4867135" cy="2499594"/>
          </a:xfrm>
          <a:prstGeom prst="rect">
            <a:avLst/>
          </a:prstGeom>
        </p:spPr>
      </p:pic>
      <p:sp>
        <p:nvSpPr>
          <p:cNvPr id="19" name="Text 0">
            <a:extLst>
              <a:ext uri="{FF2B5EF4-FFF2-40B4-BE49-F238E27FC236}">
                <a16:creationId xmlns:a16="http://schemas.microsoft.com/office/drawing/2014/main" id="{DD600E6F-2180-42F7-ACDC-918F03273499}"/>
              </a:ext>
            </a:extLst>
          </p:cNvPr>
          <p:cNvSpPr/>
          <p:nvPr/>
        </p:nvSpPr>
        <p:spPr>
          <a:xfrm>
            <a:off x="4922054" y="3400987"/>
            <a:ext cx="3167619" cy="610342"/>
          </a:xfrm>
          <a:prstGeom prst="rect">
            <a:avLst/>
          </a:prstGeom>
          <a:noFill/>
          <a:ln/>
        </p:spPr>
        <p:txBody>
          <a:bodyPr wrap="square" lIns="0" tIns="0" rIns="0" bIns="0" rtlCol="0" anchor="t">
            <a:normAutofit/>
          </a:bodyPr>
          <a:lstStyle/>
          <a:p>
            <a:pPr algn="ctr">
              <a:lnSpc>
                <a:spcPts val="4915"/>
              </a:lnSpc>
            </a:pPr>
            <a:r>
              <a:rPr lang="en-US" sz="1600" dirty="0">
                <a:solidFill>
                  <a:srgbClr val="FFFFFF"/>
                </a:solidFill>
                <a:latin typeface="Arial" pitchFamily="34" charset="0"/>
                <a:ea typeface="Arial" pitchFamily="34" charset="-122"/>
                <a:cs typeface="Arial" pitchFamily="34" charset="-120"/>
              </a:rPr>
              <a:t>性别与关联词</a:t>
            </a:r>
            <a:endParaRPr lang="en-US" sz="1600" dirty="0"/>
          </a:p>
        </p:txBody>
      </p:sp>
      <p:sp>
        <p:nvSpPr>
          <p:cNvPr id="20" name="文本框 19">
            <a:extLst>
              <a:ext uri="{FF2B5EF4-FFF2-40B4-BE49-F238E27FC236}">
                <a16:creationId xmlns:a16="http://schemas.microsoft.com/office/drawing/2014/main" id="{D0AF2CB3-B8D8-4DA2-A46F-2E88C8D98E7B}"/>
              </a:ext>
            </a:extLst>
          </p:cNvPr>
          <p:cNvSpPr txBox="1"/>
          <p:nvPr/>
        </p:nvSpPr>
        <p:spPr>
          <a:xfrm>
            <a:off x="2834522" y="3878481"/>
            <a:ext cx="3511550"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大模型的“偏见”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35567" y="1518285"/>
            <a:ext cx="2152451" cy="2780824"/>
          </a:xfrm>
          <a:prstGeom prst="rect">
            <a:avLst/>
          </a:prstGeom>
          <a:noFill/>
          <a:ln/>
        </p:spPr>
        <p:txBody>
          <a:bodyPr wrap="square" lIns="0" tIns="0" rIns="0" bIns="0" rtlCol="0" anchor="t">
            <a:normAutofit/>
          </a:bodyPr>
          <a:lstStyle/>
          <a:p>
            <a:pPr algn="l">
              <a:lnSpc>
                <a:spcPts val="4264"/>
              </a:lnSpc>
            </a:pPr>
            <a:r>
              <a:rPr lang="zh-CN" altLang="en-US" sz="3046" dirty="0">
                <a:latin typeface="黑体" panose="02010609060101010101" pitchFamily="49" charset="-122"/>
                <a:ea typeface="黑体" panose="02010609060101010101" pitchFamily="49" charset="-122"/>
              </a:rPr>
              <a:t>实验占大部分篇幅，其他部分显得不足，</a:t>
            </a:r>
            <a:endParaRPr lang="en-US" altLang="zh-CN" sz="3046" dirty="0">
              <a:latin typeface="黑体" panose="02010609060101010101" pitchFamily="49" charset="-122"/>
              <a:ea typeface="黑体" panose="02010609060101010101" pitchFamily="49" charset="-122"/>
            </a:endParaRPr>
          </a:p>
          <a:p>
            <a:pPr algn="l">
              <a:lnSpc>
                <a:spcPts val="4264"/>
              </a:lnSpc>
            </a:pPr>
            <a:r>
              <a:rPr lang="zh-CN" altLang="en-US" sz="3046" dirty="0">
                <a:latin typeface="黑体" panose="02010609060101010101" pitchFamily="49" charset="-122"/>
                <a:ea typeface="黑体" panose="02010609060101010101" pitchFamily="49" charset="-122"/>
              </a:rPr>
              <a:t>“头轻脚重”</a:t>
            </a:r>
            <a:endParaRPr lang="en-US" sz="3046" dirty="0">
              <a:latin typeface="黑体" panose="02010609060101010101" pitchFamily="49" charset="-122"/>
              <a:ea typeface="黑体" panose="02010609060101010101" pitchFamily="49" charset="-122"/>
            </a:endParaRPr>
          </a:p>
        </p:txBody>
      </p:sp>
      <p:sp>
        <p:nvSpPr>
          <p:cNvPr id="4" name="Text 1"/>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写作分析</a:t>
            </a:r>
            <a:endParaRPr lang="en-US" sz="973" dirty="0"/>
          </a:p>
        </p:txBody>
      </p:sp>
      <p:pic>
        <p:nvPicPr>
          <p:cNvPr id="5"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149A5B39-D042-43EA-9201-440176BD4217}"/>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E0464BD6-09AB-400A-906D-17D5B48AE231}"/>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84C3DB20-760A-4470-9399-E1778BE8B81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9" name="Text 0">
            <a:extLst>
              <a:ext uri="{FF2B5EF4-FFF2-40B4-BE49-F238E27FC236}">
                <a16:creationId xmlns:a16="http://schemas.microsoft.com/office/drawing/2014/main" id="{093048C1-537B-4542-8929-A4B4F9D8D289}"/>
              </a:ext>
            </a:extLst>
          </p:cNvPr>
          <p:cNvSpPr/>
          <p:nvPr/>
        </p:nvSpPr>
        <p:spPr>
          <a:xfrm>
            <a:off x="703174" y="642938"/>
            <a:ext cx="1188720" cy="771525"/>
          </a:xfrm>
          <a:prstGeom prst="rect">
            <a:avLst/>
          </a:prstGeom>
          <a:noFill/>
          <a:ln/>
        </p:spPr>
        <p:txBody>
          <a:bodyPr wrap="square" lIns="0" tIns="0" rIns="0" bIns="0" rtlCol="0" anchor="t">
            <a:normAutofit/>
          </a:bodyPr>
          <a:lstStyle/>
          <a:p>
            <a:pPr algn="l">
              <a:lnSpc>
                <a:spcPts val="5444"/>
              </a:lnSpc>
            </a:pPr>
            <a:r>
              <a:rPr lang="zh-CN" altLang="en-US" sz="4200" b="1" dirty="0">
                <a:solidFill>
                  <a:srgbClr val="FFFFFF"/>
                </a:solidFill>
                <a:latin typeface="Arial" pitchFamily="34" charset="0"/>
                <a:ea typeface="Arial" pitchFamily="34" charset="-122"/>
                <a:cs typeface="Arial" pitchFamily="34" charset="-120"/>
              </a:rPr>
              <a:t>不足</a:t>
            </a:r>
            <a:endParaRPr lang="en-US" sz="4188" dirty="0"/>
          </a:p>
        </p:txBody>
      </p:sp>
      <p:pic>
        <p:nvPicPr>
          <p:cNvPr id="11" name="图片 10">
            <a:extLst>
              <a:ext uri="{FF2B5EF4-FFF2-40B4-BE49-F238E27FC236}">
                <a16:creationId xmlns:a16="http://schemas.microsoft.com/office/drawing/2014/main" id="{2D150862-A1AF-46F1-B39F-CE8D029AE641}"/>
              </a:ext>
            </a:extLst>
          </p:cNvPr>
          <p:cNvPicPr>
            <a:picLocks noChangeAspect="1"/>
          </p:cNvPicPr>
          <p:nvPr/>
        </p:nvPicPr>
        <p:blipFill>
          <a:blip r:embed="rId5"/>
          <a:stretch>
            <a:fillRect/>
          </a:stretch>
        </p:blipFill>
        <p:spPr>
          <a:xfrm>
            <a:off x="2657725" y="205740"/>
            <a:ext cx="6123578" cy="4190658"/>
          </a:xfrm>
          <a:prstGeom prst="rect">
            <a:avLst/>
          </a:prstGeom>
        </p:spPr>
      </p:pic>
    </p:spTree>
    <p:extLst>
      <p:ext uri="{BB962C8B-B14F-4D97-AF65-F5344CB8AC3E}">
        <p14:creationId xmlns:p14="http://schemas.microsoft.com/office/powerpoint/2010/main" val="390976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2606040" y="-12541"/>
            <a:ext cx="3931920" cy="1028700"/>
          </a:xfrm>
          <a:prstGeom prst="rect">
            <a:avLst/>
          </a:prstGeom>
          <a:noFill/>
          <a:ln/>
        </p:spPr>
        <p:txBody>
          <a:bodyPr wrap="square" lIns="0" tIns="0" rIns="0" bIns="0" rtlCol="0" anchor="t">
            <a:normAutofit/>
          </a:bodyPr>
          <a:lstStyle/>
          <a:p>
            <a:pPr algn="ctr">
              <a:lnSpc>
                <a:spcPts val="7424"/>
              </a:lnSpc>
            </a:pPr>
            <a:r>
              <a:rPr lang="zh-CN" altLang="en-US" sz="3600" b="1" dirty="0">
                <a:solidFill>
                  <a:srgbClr val="FFFFFF"/>
                </a:solidFill>
                <a:latin typeface="Arial" pitchFamily="34" charset="0"/>
                <a:ea typeface="Arial" pitchFamily="34" charset="-122"/>
                <a:cs typeface="Arial" pitchFamily="34" charset="-120"/>
              </a:rPr>
              <a:t>谢谢大家！</a:t>
            </a:r>
            <a:endParaRPr lang="en-US" sz="3600" dirty="0"/>
          </a:p>
        </p:txBody>
      </p:sp>
      <p:sp>
        <p:nvSpPr>
          <p:cNvPr id="5" name="日期占位符 4">
            <a:extLst>
              <a:ext uri="{FF2B5EF4-FFF2-40B4-BE49-F238E27FC236}">
                <a16:creationId xmlns:a16="http://schemas.microsoft.com/office/drawing/2014/main" id="{DA1E11D6-5F0A-46B3-9272-D129565569C0}"/>
              </a:ext>
            </a:extLst>
          </p:cNvPr>
          <p:cNvSpPr>
            <a:spLocks noGrp="1"/>
          </p:cNvSpPr>
          <p:nvPr>
            <p:ph type="dt" sz="half" idx="10"/>
          </p:nvPr>
        </p:nvSpPr>
        <p:spPr/>
        <p:txBody>
          <a:bodyPr/>
          <a:lstStyle/>
          <a:p>
            <a:r>
              <a:rPr lang="en-US" altLang="zh-CN"/>
              <a:t>2023-11-29</a:t>
            </a:r>
            <a:endParaRPr lang="en-US" dirty="0"/>
          </a:p>
        </p:txBody>
      </p:sp>
      <p:sp>
        <p:nvSpPr>
          <p:cNvPr id="4" name="页脚占位符 3">
            <a:extLst>
              <a:ext uri="{FF2B5EF4-FFF2-40B4-BE49-F238E27FC236}">
                <a16:creationId xmlns:a16="http://schemas.microsoft.com/office/drawing/2014/main" id="{FEDB7D12-373F-44D3-95A1-74071559EE62}"/>
              </a:ext>
            </a:extLst>
          </p:cNvPr>
          <p:cNvSpPr>
            <a:spLocks noGrp="1"/>
          </p:cNvSpPr>
          <p:nvPr>
            <p:ph type="ftr" sz="quarter" idx="11"/>
          </p:nvPr>
        </p:nvSpPr>
        <p:spPr/>
        <p:txBody>
          <a:bodyPr/>
          <a:lstStyle/>
          <a:p>
            <a:r>
              <a:rPr lang="en-US"/>
              <a:t>Designed by Koorye https://github.com/Koorye</a:t>
            </a:r>
            <a:endParaRPr lang="en-US" dirty="0"/>
          </a:p>
        </p:txBody>
      </p:sp>
      <p:sp>
        <p:nvSpPr>
          <p:cNvPr id="3" name="灯片编号占位符 2">
            <a:extLst>
              <a:ext uri="{FF2B5EF4-FFF2-40B4-BE49-F238E27FC236}">
                <a16:creationId xmlns:a16="http://schemas.microsoft.com/office/drawing/2014/main" id="{80D6F54D-8C28-49D1-B8F4-54705C08D0F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文本框 5">
            <a:extLst>
              <a:ext uri="{FF2B5EF4-FFF2-40B4-BE49-F238E27FC236}">
                <a16:creationId xmlns:a16="http://schemas.microsoft.com/office/drawing/2014/main" id="{5FB34C0A-FDED-4998-AEA6-A6656E8C2D32}"/>
              </a:ext>
            </a:extLst>
          </p:cNvPr>
          <p:cNvSpPr txBox="1"/>
          <p:nvPr/>
        </p:nvSpPr>
        <p:spPr>
          <a:xfrm>
            <a:off x="508001" y="1101413"/>
            <a:ext cx="7956550" cy="3216265"/>
          </a:xfrm>
          <a:prstGeom prst="rect">
            <a:avLst/>
          </a:prstGeom>
          <a:noFill/>
        </p:spPr>
        <p:txBody>
          <a:bodyPr wrap="square" rtlCol="0">
            <a:spAutoFit/>
          </a:bodyPr>
          <a:lstStyle/>
          <a:p>
            <a:pPr>
              <a:spcBef>
                <a:spcPts val="600"/>
              </a:spcBef>
            </a:pPr>
            <a:r>
              <a:rPr lang="en-US" altLang="zh-CN" sz="1200" b="0" i="0" dirty="0">
                <a:effectLst/>
                <a:latin typeface="Arial" panose="020B0604020202020204" pitchFamily="34" charset="0"/>
              </a:rPr>
              <a:t>Zhang, </a:t>
            </a:r>
            <a:r>
              <a:rPr lang="en-US" altLang="zh-CN" sz="1200" b="0" i="0" dirty="0" err="1">
                <a:effectLst/>
                <a:latin typeface="Arial" panose="020B0604020202020204" pitchFamily="34" charset="0"/>
              </a:rPr>
              <a:t>Jingyi</a:t>
            </a:r>
            <a:r>
              <a:rPr lang="en-US" altLang="zh-CN" sz="1200" b="0" i="0" dirty="0">
                <a:effectLst/>
                <a:latin typeface="Arial" panose="020B0604020202020204" pitchFamily="34" charset="0"/>
              </a:rPr>
              <a:t>, et al. "Vision-language models for vision tasks: A survey." </a:t>
            </a:r>
            <a:r>
              <a:rPr lang="en-US" altLang="zh-CN" sz="1200" b="0" i="1" dirty="0" err="1">
                <a:effectLst/>
                <a:latin typeface="Arial" panose="020B0604020202020204" pitchFamily="34" charset="0"/>
              </a:rPr>
              <a:t>arXiv</a:t>
            </a:r>
            <a:r>
              <a:rPr lang="en-US" altLang="zh-CN" sz="1200" b="0" i="1" dirty="0">
                <a:effectLst/>
                <a:latin typeface="Arial" panose="020B0604020202020204" pitchFamily="34" charset="0"/>
              </a:rPr>
              <a:t> preprint arXiv:2304.00685</a:t>
            </a:r>
            <a:r>
              <a:rPr lang="en-US" altLang="zh-CN" sz="1200" b="0" i="0" dirty="0">
                <a:effectLst/>
                <a:latin typeface="Arial" panose="020B0604020202020204" pitchFamily="34" charset="0"/>
              </a:rPr>
              <a:t> (2023).</a:t>
            </a:r>
          </a:p>
          <a:p>
            <a:pPr>
              <a:spcBef>
                <a:spcPts val="600"/>
              </a:spcBef>
            </a:pPr>
            <a:r>
              <a:rPr lang="en-US" altLang="zh-CN" sz="1200" b="0" i="0" dirty="0">
                <a:effectLst/>
                <a:latin typeface="Arial" panose="020B0604020202020204" pitchFamily="34" charset="0"/>
              </a:rPr>
              <a:t>Li, </a:t>
            </a:r>
            <a:r>
              <a:rPr lang="en-US" altLang="zh-CN" sz="1200" b="0" i="0" dirty="0" err="1">
                <a:effectLst/>
                <a:latin typeface="Arial" panose="020B0604020202020204" pitchFamily="34" charset="0"/>
              </a:rPr>
              <a:t>Liunian</a:t>
            </a:r>
            <a:r>
              <a:rPr lang="en-US" altLang="zh-CN" sz="1200" b="0" i="0" dirty="0">
                <a:effectLst/>
                <a:latin typeface="Arial" panose="020B0604020202020204" pitchFamily="34" charset="0"/>
              </a:rPr>
              <a:t> Harold, et al. "Grounded language-image pre-training." </a:t>
            </a:r>
            <a:r>
              <a:rPr lang="en-US" altLang="zh-CN" sz="1200" b="0" i="1" dirty="0">
                <a:effectLst/>
                <a:latin typeface="Arial" panose="020B0604020202020204" pitchFamily="34" charset="0"/>
              </a:rPr>
              <a:t>Proceedings of the IEEE/CVF Conference on Computer Vision and Pattern Recognition</a:t>
            </a:r>
            <a:r>
              <a:rPr lang="en-US" altLang="zh-CN" sz="1200" b="0" i="0" dirty="0">
                <a:effectLst/>
                <a:latin typeface="Arial" panose="020B0604020202020204" pitchFamily="34" charset="0"/>
              </a:rPr>
              <a:t>. 2022.</a:t>
            </a:r>
          </a:p>
          <a:p>
            <a:pPr>
              <a:spcBef>
                <a:spcPts val="600"/>
              </a:spcBef>
            </a:pPr>
            <a:r>
              <a:rPr lang="en-US" altLang="zh-CN" sz="1200" b="0" i="0" dirty="0">
                <a:effectLst/>
                <a:latin typeface="Arial" panose="020B0604020202020204" pitchFamily="34" charset="0"/>
              </a:rPr>
              <a:t>Zhang, </a:t>
            </a:r>
            <a:r>
              <a:rPr lang="en-US" altLang="zh-CN" sz="1200" b="0" i="0" dirty="0" err="1">
                <a:effectLst/>
                <a:latin typeface="Arial" panose="020B0604020202020204" pitchFamily="34" charset="0"/>
              </a:rPr>
              <a:t>Renrui</a:t>
            </a:r>
            <a:r>
              <a:rPr lang="en-US" altLang="zh-CN" sz="1200" b="0" i="0" dirty="0">
                <a:effectLst/>
                <a:latin typeface="Arial" panose="020B0604020202020204" pitchFamily="34" charset="0"/>
              </a:rPr>
              <a:t>, et al. "Can language understand depth?." </a:t>
            </a:r>
            <a:r>
              <a:rPr lang="en-US" altLang="zh-CN" sz="1200" b="0" i="1" dirty="0">
                <a:effectLst/>
                <a:latin typeface="Arial" panose="020B0604020202020204" pitchFamily="34" charset="0"/>
              </a:rPr>
              <a:t>Proceedings of the 30th ACM International Conference on Multimedia</a:t>
            </a:r>
            <a:r>
              <a:rPr lang="en-US" altLang="zh-CN" sz="1200" b="0" i="0" dirty="0">
                <a:effectLst/>
                <a:latin typeface="Arial" panose="020B0604020202020204" pitchFamily="34" charset="0"/>
              </a:rPr>
              <a:t>. 2022.</a:t>
            </a:r>
          </a:p>
          <a:p>
            <a:pPr>
              <a:spcBef>
                <a:spcPts val="600"/>
              </a:spcBef>
            </a:pPr>
            <a:r>
              <a:rPr lang="en-US" altLang="zh-CN" sz="1200" b="0" i="0" dirty="0">
                <a:effectLst/>
                <a:latin typeface="Arial" panose="020B0604020202020204" pitchFamily="34" charset="0"/>
              </a:rPr>
              <a:t>Deng, </a:t>
            </a:r>
            <a:r>
              <a:rPr lang="en-US" altLang="zh-CN" sz="1200" b="0" i="0" dirty="0" err="1">
                <a:effectLst/>
                <a:latin typeface="Arial" panose="020B0604020202020204" pitchFamily="34" charset="0"/>
              </a:rPr>
              <a:t>Chaorui</a:t>
            </a:r>
            <a:r>
              <a:rPr lang="en-US" altLang="zh-CN" sz="1200" b="0" i="0" dirty="0">
                <a:effectLst/>
                <a:latin typeface="Arial" panose="020B0604020202020204" pitchFamily="34" charset="0"/>
              </a:rPr>
              <a:t>, et al. "Prompt Switch: Efficient CLIP Adaptation for Text-Video Retrieval." </a:t>
            </a:r>
            <a:r>
              <a:rPr lang="en-US" altLang="zh-CN" sz="1200" b="0" i="1" dirty="0">
                <a:effectLst/>
                <a:latin typeface="Arial" panose="020B0604020202020204" pitchFamily="34" charset="0"/>
              </a:rPr>
              <a:t>Proceedings of the IEEE/CVF International Conference on Computer Vision</a:t>
            </a:r>
            <a:r>
              <a:rPr lang="en-US" altLang="zh-CN" sz="1200" b="0" i="0" dirty="0">
                <a:effectLst/>
                <a:latin typeface="Arial" panose="020B0604020202020204" pitchFamily="34" charset="0"/>
              </a:rPr>
              <a:t>. 2023.</a:t>
            </a:r>
          </a:p>
          <a:p>
            <a:pPr>
              <a:spcBef>
                <a:spcPts val="600"/>
              </a:spcBef>
            </a:pPr>
            <a:r>
              <a:rPr lang="en-US" altLang="zh-CN" sz="1200" b="0" i="0" dirty="0" err="1">
                <a:effectLst/>
                <a:latin typeface="Arial" panose="020B0604020202020204" pitchFamily="34" charset="0"/>
              </a:rPr>
              <a:t>Mokady</a:t>
            </a:r>
            <a:r>
              <a:rPr lang="en-US" altLang="zh-CN" sz="1200" b="0" i="0" dirty="0">
                <a:effectLst/>
                <a:latin typeface="Arial" panose="020B0604020202020204" pitchFamily="34" charset="0"/>
              </a:rPr>
              <a:t>, Ron, Amir Hertz, and Amit H. </a:t>
            </a:r>
            <a:r>
              <a:rPr lang="en-US" altLang="zh-CN" sz="1200" b="0" i="0" dirty="0" err="1">
                <a:effectLst/>
                <a:latin typeface="Arial" panose="020B0604020202020204" pitchFamily="34" charset="0"/>
              </a:rPr>
              <a:t>Bermano</a:t>
            </a:r>
            <a:r>
              <a:rPr lang="en-US" altLang="zh-CN" sz="1200" b="0" i="0" dirty="0">
                <a:effectLst/>
                <a:latin typeface="Arial" panose="020B0604020202020204" pitchFamily="34" charset="0"/>
              </a:rPr>
              <a:t>. "</a:t>
            </a:r>
            <a:r>
              <a:rPr lang="en-US" altLang="zh-CN" sz="1200" b="0" i="0" dirty="0" err="1">
                <a:effectLst/>
                <a:latin typeface="Arial" panose="020B0604020202020204" pitchFamily="34" charset="0"/>
              </a:rPr>
              <a:t>Clipcap</a:t>
            </a:r>
            <a:r>
              <a:rPr lang="en-US" altLang="zh-CN" sz="1200" b="0" i="0" dirty="0">
                <a:effectLst/>
                <a:latin typeface="Arial" panose="020B0604020202020204" pitchFamily="34" charset="0"/>
              </a:rPr>
              <a:t>: Clip prefix for image captioning." </a:t>
            </a:r>
            <a:r>
              <a:rPr lang="en-US" altLang="zh-CN" sz="1200" b="0" i="1" dirty="0" err="1">
                <a:effectLst/>
                <a:latin typeface="Arial" panose="020B0604020202020204" pitchFamily="34" charset="0"/>
              </a:rPr>
              <a:t>arXiv</a:t>
            </a:r>
            <a:r>
              <a:rPr lang="en-US" altLang="zh-CN" sz="1200" b="0" i="1" dirty="0">
                <a:effectLst/>
                <a:latin typeface="Arial" panose="020B0604020202020204" pitchFamily="34" charset="0"/>
              </a:rPr>
              <a:t> preprint arXiv:2111.09734</a:t>
            </a:r>
            <a:r>
              <a:rPr lang="en-US" altLang="zh-CN" sz="1200" b="0" i="0" dirty="0">
                <a:effectLst/>
                <a:latin typeface="Arial" panose="020B0604020202020204" pitchFamily="34" charset="0"/>
              </a:rPr>
              <a:t> (2021).</a:t>
            </a:r>
          </a:p>
          <a:p>
            <a:pPr>
              <a:spcBef>
                <a:spcPts val="600"/>
              </a:spcBef>
            </a:pPr>
            <a:r>
              <a:rPr lang="en-US" altLang="zh-CN" sz="1200" b="0" i="0" dirty="0">
                <a:effectLst/>
                <a:latin typeface="Arial" panose="020B0604020202020204" pitchFamily="34" charset="0"/>
              </a:rPr>
              <a:t>Zhang, </a:t>
            </a:r>
            <a:r>
              <a:rPr lang="en-US" altLang="zh-CN" sz="1200" b="0" i="0" dirty="0" err="1">
                <a:effectLst/>
                <a:latin typeface="Arial" panose="020B0604020202020204" pitchFamily="34" charset="0"/>
              </a:rPr>
              <a:t>Renrui</a:t>
            </a:r>
            <a:r>
              <a:rPr lang="en-US" altLang="zh-CN" sz="1200" b="0" i="0" dirty="0">
                <a:effectLst/>
                <a:latin typeface="Arial" panose="020B0604020202020204" pitchFamily="34" charset="0"/>
              </a:rPr>
              <a:t>, et al. "</a:t>
            </a:r>
            <a:r>
              <a:rPr lang="en-US" altLang="zh-CN" sz="1200" b="0" i="0" dirty="0" err="1">
                <a:effectLst/>
                <a:latin typeface="Arial" panose="020B0604020202020204" pitchFamily="34" charset="0"/>
              </a:rPr>
              <a:t>Pointclip</a:t>
            </a:r>
            <a:r>
              <a:rPr lang="en-US" altLang="zh-CN" sz="1200" b="0" i="0" dirty="0">
                <a:effectLst/>
                <a:latin typeface="Arial" panose="020B0604020202020204" pitchFamily="34" charset="0"/>
              </a:rPr>
              <a:t>: Point cloud understanding by clip." </a:t>
            </a:r>
            <a:r>
              <a:rPr lang="en-US" altLang="zh-CN" sz="1200" b="0" i="1" dirty="0">
                <a:effectLst/>
                <a:latin typeface="Arial" panose="020B0604020202020204" pitchFamily="34" charset="0"/>
              </a:rPr>
              <a:t>Proceedings of the IEEE/CVF Conference on Computer Vision and Pattern Recognition</a:t>
            </a:r>
            <a:r>
              <a:rPr lang="en-US" altLang="zh-CN" sz="1200" b="0" i="0" dirty="0">
                <a:effectLst/>
                <a:latin typeface="Arial" panose="020B0604020202020204" pitchFamily="34" charset="0"/>
              </a:rPr>
              <a:t>. 2022.</a:t>
            </a:r>
          </a:p>
          <a:p>
            <a:pPr>
              <a:spcBef>
                <a:spcPts val="600"/>
              </a:spcBef>
            </a:pPr>
            <a:r>
              <a:rPr lang="en-US" altLang="zh-CN" sz="1200" dirty="0">
                <a:latin typeface="Arial" panose="020B0604020202020204" pitchFamily="34" charset="0"/>
                <a:ea typeface="黑体" panose="02010609060101010101" pitchFamily="49" charset="-122"/>
                <a:cs typeface="Arial" panose="020B0604020202020204" pitchFamily="34" charset="0"/>
                <a:hlinkClick r:id="rId3">
                  <a:extLst>
                    <a:ext uri="{A12FA001-AC4F-418D-AE19-62706E023703}">
                      <ahyp:hlinkClr xmlns:ahyp="http://schemas.microsoft.com/office/drawing/2018/hyperlinkcolor" val="tx"/>
                    </a:ext>
                  </a:extLst>
                </a:hlinkClick>
              </a:rPr>
              <a:t>https://github.com/yzhuoning/Awesome-CLIP</a:t>
            </a:r>
            <a:endParaRPr lang="en-US" altLang="zh-CN" sz="1200" dirty="0">
              <a:latin typeface="Arial" panose="020B0604020202020204" pitchFamily="34" charset="0"/>
              <a:ea typeface="黑体" panose="02010609060101010101" pitchFamily="49" charset="-122"/>
              <a:cs typeface="Arial" panose="020B0604020202020204" pitchFamily="34" charset="0"/>
            </a:endParaRPr>
          </a:p>
          <a:p>
            <a:pPr>
              <a:spcBef>
                <a:spcPts val="600"/>
              </a:spcBef>
            </a:pPr>
            <a:r>
              <a:rPr lang="en-US" altLang="zh-CN" sz="1200" b="0" i="0" dirty="0">
                <a:effectLst/>
                <a:latin typeface="Arial" panose="020B0604020202020204" pitchFamily="34" charset="0"/>
              </a:rPr>
              <a:t>Radford, Alec, et al. "Learning transferable visual models from natural language supervision." </a:t>
            </a:r>
            <a:r>
              <a:rPr lang="en-US" altLang="zh-CN" sz="1200" b="0" i="1" dirty="0">
                <a:effectLst/>
                <a:latin typeface="Arial" panose="020B0604020202020204" pitchFamily="34" charset="0"/>
              </a:rPr>
              <a:t>International conference on machine learning</a:t>
            </a:r>
            <a:r>
              <a:rPr lang="en-US" altLang="zh-CN" sz="1200" b="0" i="0" dirty="0">
                <a:effectLst/>
                <a:latin typeface="Arial" panose="020B0604020202020204" pitchFamily="34" charset="0"/>
              </a:rPr>
              <a:t>. PMLR, 2021.</a:t>
            </a:r>
            <a:endParaRPr lang="zh-CN"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00023" y="2070259"/>
            <a:ext cx="694944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为什么选这篇论文？</a:t>
            </a:r>
            <a:endParaRPr lang="en-US" sz="5711" dirty="0"/>
          </a:p>
        </p:txBody>
      </p:sp>
      <p:sp>
        <p:nvSpPr>
          <p:cNvPr id="5" name="日期占位符 4">
            <a:extLst>
              <a:ext uri="{FF2B5EF4-FFF2-40B4-BE49-F238E27FC236}">
                <a16:creationId xmlns:a16="http://schemas.microsoft.com/office/drawing/2014/main" id="{FA77A859-C889-40F3-9771-FC3E72B8D586}"/>
              </a:ext>
            </a:extLst>
          </p:cNvPr>
          <p:cNvSpPr>
            <a:spLocks noGrp="1"/>
          </p:cNvSpPr>
          <p:nvPr>
            <p:ph type="dt" sz="half" idx="10"/>
          </p:nvPr>
        </p:nvSpPr>
        <p:spPr/>
        <p:txBody>
          <a:bodyPr/>
          <a:lstStyle/>
          <a:p>
            <a:r>
              <a:rPr lang="en-US" altLang="zh-CN"/>
              <a:t>2023-11-29</a:t>
            </a:r>
            <a:endParaRPr lang="en-US" dirty="0"/>
          </a:p>
        </p:txBody>
      </p:sp>
      <p:sp>
        <p:nvSpPr>
          <p:cNvPr id="4" name="页脚占位符 3">
            <a:extLst>
              <a:ext uri="{FF2B5EF4-FFF2-40B4-BE49-F238E27FC236}">
                <a16:creationId xmlns:a16="http://schemas.microsoft.com/office/drawing/2014/main" id="{FCC6BAB1-BABA-41DC-AD76-0370BF8A56D5}"/>
              </a:ext>
            </a:extLst>
          </p:cNvPr>
          <p:cNvSpPr>
            <a:spLocks noGrp="1"/>
          </p:cNvSpPr>
          <p:nvPr>
            <p:ph type="ftr" sz="quarter" idx="11"/>
          </p:nvPr>
        </p:nvSpPr>
        <p:spPr/>
        <p:txBody>
          <a:bodyPr/>
          <a:lstStyle/>
          <a:p>
            <a:r>
              <a:rPr lang="en-US"/>
              <a:t>Designed by Koorye https://github.com/Koorye</a:t>
            </a:r>
            <a:endParaRPr lang="en-US" dirty="0"/>
          </a:p>
        </p:txBody>
      </p:sp>
      <p:sp>
        <p:nvSpPr>
          <p:cNvPr id="3" name="灯片编号占位符 2">
            <a:extLst>
              <a:ext uri="{FF2B5EF4-FFF2-40B4-BE49-F238E27FC236}">
                <a16:creationId xmlns:a16="http://schemas.microsoft.com/office/drawing/2014/main" id="{471FA749-3CCD-4E93-A4FD-91C433CF7E2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973732" y="3960495"/>
            <a:ext cx="5196535" cy="1183005"/>
          </a:xfrm>
          <a:prstGeom prst="rect">
            <a:avLst/>
          </a:prstGeom>
          <a:noFill/>
          <a:ln/>
        </p:spPr>
        <p:txBody>
          <a:bodyPr wrap="square" lIns="0" tIns="0" rIns="0" bIns="0" rtlCol="0" anchor="t">
            <a:normAutofit/>
          </a:bodyPr>
          <a:lstStyle/>
          <a:p>
            <a:pPr algn="ctr">
              <a:lnSpc>
                <a:spcPts val="4264"/>
              </a:lnSpc>
            </a:pPr>
            <a:r>
              <a:rPr lang="en-US" sz="3000" b="1" dirty="0">
                <a:solidFill>
                  <a:srgbClr val="FFFFFF"/>
                </a:solidFill>
                <a:latin typeface="Arial" pitchFamily="34" charset="0"/>
                <a:ea typeface="Arial" pitchFamily="34" charset="-122"/>
                <a:cs typeface="Arial" pitchFamily="34" charset="-120"/>
              </a:rPr>
              <a:t>开山之作，极具新意</a:t>
            </a:r>
            <a:endParaRPr lang="en-US" sz="3046" dirty="0"/>
          </a:p>
        </p:txBody>
      </p:sp>
      <p:pic>
        <p:nvPicPr>
          <p:cNvPr id="3" name="Image 0" descr="preencoded.png"/>
          <p:cNvPicPr>
            <a:picLocks noChangeAspect="1"/>
          </p:cNvPicPr>
          <p:nvPr/>
        </p:nvPicPr>
        <p:blipFill>
          <a:blip r:embed="rId3"/>
          <a:stretch>
            <a:fillRect/>
          </a:stretch>
        </p:blipFill>
        <p:spPr>
          <a:xfrm>
            <a:off x="197511" y="545547"/>
            <a:ext cx="3204676" cy="1747396"/>
          </a:xfrm>
          <a:prstGeom prst="rect">
            <a:avLst/>
          </a:prstGeom>
        </p:spPr>
      </p:pic>
      <p:sp>
        <p:nvSpPr>
          <p:cNvPr id="4" name="Text 1"/>
          <p:cNvSpPr/>
          <p:nvPr/>
        </p:nvSpPr>
        <p:spPr>
          <a:xfrm>
            <a:off x="256946" y="205740"/>
            <a:ext cx="118872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为什么选这篇论文？</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A1683EBE-B761-4E7F-A07E-DD93A9E6EB6E}"/>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66E1A43F-2F22-44B5-8819-9879D67FCA18}"/>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0DCAD31B-B088-43B2-9012-EF8B144CB4E8}"/>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9" name="Image 0" descr="preencoded.png">
            <a:extLst>
              <a:ext uri="{FF2B5EF4-FFF2-40B4-BE49-F238E27FC236}">
                <a16:creationId xmlns:a16="http://schemas.microsoft.com/office/drawing/2014/main" id="{ADAE8AB9-233C-4046-9B57-0275E9F09958}"/>
              </a:ext>
            </a:extLst>
          </p:cNvPr>
          <p:cNvPicPr>
            <a:picLocks noChangeAspect="1"/>
          </p:cNvPicPr>
          <p:nvPr/>
        </p:nvPicPr>
        <p:blipFill>
          <a:blip r:embed="rId6"/>
          <a:stretch>
            <a:fillRect/>
          </a:stretch>
        </p:blipFill>
        <p:spPr>
          <a:xfrm>
            <a:off x="3444878" y="545547"/>
            <a:ext cx="5452261" cy="2972924"/>
          </a:xfrm>
          <a:prstGeom prst="rect">
            <a:avLst/>
          </a:prstGeom>
        </p:spPr>
      </p:pic>
      <p:sp>
        <p:nvSpPr>
          <p:cNvPr id="11" name="文本框 10">
            <a:extLst>
              <a:ext uri="{FF2B5EF4-FFF2-40B4-BE49-F238E27FC236}">
                <a16:creationId xmlns:a16="http://schemas.microsoft.com/office/drawing/2014/main" id="{D2D5480C-37D6-49E8-BD9C-FC3EE40E5B43}"/>
              </a:ext>
            </a:extLst>
          </p:cNvPr>
          <p:cNvSpPr txBox="1"/>
          <p:nvPr/>
        </p:nvSpPr>
        <p:spPr>
          <a:xfrm>
            <a:off x="197511" y="3562404"/>
            <a:ext cx="6861657" cy="369332"/>
          </a:xfrm>
          <a:prstGeom prst="rect">
            <a:avLst/>
          </a:prstGeom>
          <a:noFill/>
        </p:spPr>
        <p:txBody>
          <a:bodyPr wrap="square">
            <a:spAutoFit/>
          </a:bodyPr>
          <a:lstStyle/>
          <a:p>
            <a:r>
              <a:rPr lang="zh-CN" altLang="en-US" i="1" dirty="0">
                <a:latin typeface="黑体" panose="02010609060101010101" pitchFamily="49" charset="-122"/>
                <a:ea typeface="黑体" panose="02010609060101010101" pitchFamily="49" charset="-122"/>
              </a:rPr>
              <a:t>图源：</a:t>
            </a:r>
            <a:r>
              <a:rPr lang="zh-CN" altLang="en-US" i="1" dirty="0">
                <a:latin typeface="Arial" panose="020B0604020202020204" pitchFamily="34" charset="0"/>
                <a:ea typeface="黑体" panose="02010609060101010101" pitchFamily="49" charset="-122"/>
                <a:cs typeface="Arial" panose="020B0604020202020204" pitchFamily="34" charset="0"/>
              </a:rPr>
              <a:t>Vision-Language Models for Vision Tasks: A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56946" y="557788"/>
            <a:ext cx="8550504" cy="387069"/>
          </a:xfrm>
          <a:prstGeom prst="rect">
            <a:avLst/>
          </a:prstGeom>
        </p:spPr>
      </p:pic>
      <p:sp>
        <p:nvSpPr>
          <p:cNvPr id="3" name="Text 0"/>
          <p:cNvSpPr/>
          <p:nvPr/>
        </p:nvSpPr>
        <p:spPr>
          <a:xfrm>
            <a:off x="2926080" y="3741162"/>
            <a:ext cx="3291840" cy="514350"/>
          </a:xfrm>
          <a:prstGeom prst="rect">
            <a:avLst/>
          </a:prstGeom>
          <a:noFill/>
          <a:ln/>
        </p:spPr>
        <p:txBody>
          <a:bodyPr wrap="square" lIns="0" tIns="0" rIns="0" bIns="0" rtlCol="0" anchor="t">
            <a:normAutofit/>
          </a:bodyPr>
          <a:lstStyle/>
          <a:p>
            <a:pPr algn="l">
              <a:lnSpc>
                <a:spcPts val="3731"/>
              </a:lnSpc>
            </a:pPr>
            <a:r>
              <a:rPr lang="en-US" sz="2700" b="1" dirty="0">
                <a:solidFill>
                  <a:srgbClr val="FFFFFF"/>
                </a:solidFill>
                <a:latin typeface="Arial" pitchFamily="34" charset="0"/>
                <a:ea typeface="Arial" pitchFamily="34" charset="-122"/>
                <a:cs typeface="Arial" pitchFamily="34" charset="-120"/>
              </a:rPr>
              <a:t>大厂出品，顶会认证</a:t>
            </a:r>
            <a:endParaRPr lang="en-US" sz="2665" dirty="0"/>
          </a:p>
        </p:txBody>
      </p:sp>
      <p:sp>
        <p:nvSpPr>
          <p:cNvPr id="4" name="Text 1"/>
          <p:cNvSpPr/>
          <p:nvPr/>
        </p:nvSpPr>
        <p:spPr>
          <a:xfrm>
            <a:off x="256946" y="205740"/>
            <a:ext cx="118872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为什么选这篇论文？</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702C51C0-393F-4FAB-A893-D5A9FEA6E511}"/>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A5E19387-29F5-49DF-B20F-62002EC9D46E}"/>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9B1DEBB7-D028-45FA-9403-3D2C0442AD5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9" name="Image 0" descr="preencoded.png">
            <a:extLst>
              <a:ext uri="{FF2B5EF4-FFF2-40B4-BE49-F238E27FC236}">
                <a16:creationId xmlns:a16="http://schemas.microsoft.com/office/drawing/2014/main" id="{B391C27B-1E38-4FE5-ACB5-F3AC67EBFF11}"/>
              </a:ext>
            </a:extLst>
          </p:cNvPr>
          <p:cNvPicPr>
            <a:picLocks noChangeAspect="1"/>
          </p:cNvPicPr>
          <p:nvPr/>
        </p:nvPicPr>
        <p:blipFill>
          <a:blip r:embed="rId6"/>
          <a:stretch>
            <a:fillRect/>
          </a:stretch>
        </p:blipFill>
        <p:spPr>
          <a:xfrm>
            <a:off x="256946" y="1076601"/>
            <a:ext cx="8579231" cy="24613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6447" y="494927"/>
            <a:ext cx="4332376" cy="1602658"/>
          </a:xfrm>
          <a:prstGeom prst="rect">
            <a:avLst/>
          </a:prstGeom>
        </p:spPr>
      </p:pic>
      <p:sp>
        <p:nvSpPr>
          <p:cNvPr id="3" name="Text 0"/>
          <p:cNvSpPr/>
          <p:nvPr/>
        </p:nvSpPr>
        <p:spPr>
          <a:xfrm>
            <a:off x="2166163" y="3985022"/>
            <a:ext cx="4846320" cy="514350"/>
          </a:xfrm>
          <a:prstGeom prst="rect">
            <a:avLst/>
          </a:prstGeom>
          <a:noFill/>
          <a:ln/>
        </p:spPr>
        <p:txBody>
          <a:bodyPr wrap="square" lIns="0" tIns="0" rIns="0" bIns="0" rtlCol="0" anchor="t">
            <a:normAutofit/>
          </a:bodyPr>
          <a:lstStyle/>
          <a:p>
            <a:pPr algn="ctr">
              <a:lnSpc>
                <a:spcPts val="3731"/>
              </a:lnSpc>
            </a:pPr>
            <a:r>
              <a:rPr lang="en-US" sz="2700" b="1" dirty="0" err="1">
                <a:solidFill>
                  <a:srgbClr val="FFFFFF"/>
                </a:solidFill>
                <a:latin typeface="Arial" pitchFamily="34" charset="0"/>
                <a:ea typeface="Arial" pitchFamily="34" charset="-122"/>
                <a:cs typeface="Arial" pitchFamily="34" charset="-120"/>
              </a:rPr>
              <a:t>扩展性好，衍生繁多</a:t>
            </a:r>
            <a:endParaRPr lang="en-US" sz="2665" dirty="0"/>
          </a:p>
        </p:txBody>
      </p:sp>
      <p:sp>
        <p:nvSpPr>
          <p:cNvPr id="4" name="Text 1"/>
          <p:cNvSpPr/>
          <p:nvPr/>
        </p:nvSpPr>
        <p:spPr>
          <a:xfrm>
            <a:off x="256946" y="205740"/>
            <a:ext cx="118872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为什么选这篇论文？</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982FB961-2072-4ED2-9E95-5705A816314F}"/>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E29F8EE6-65EE-4969-AB8A-2D93FC45E826}"/>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65E857DE-8834-41BB-B955-A0880985DF97}"/>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9" name="Image 0" descr="preencoded.png">
            <a:extLst>
              <a:ext uri="{FF2B5EF4-FFF2-40B4-BE49-F238E27FC236}">
                <a16:creationId xmlns:a16="http://schemas.microsoft.com/office/drawing/2014/main" id="{99081BD1-654A-4547-84FA-BDBE4FC16734}"/>
              </a:ext>
            </a:extLst>
          </p:cNvPr>
          <p:cNvPicPr>
            <a:picLocks noChangeAspect="1"/>
          </p:cNvPicPr>
          <p:nvPr/>
        </p:nvPicPr>
        <p:blipFill>
          <a:blip r:embed="rId6"/>
          <a:stretch>
            <a:fillRect/>
          </a:stretch>
        </p:blipFill>
        <p:spPr>
          <a:xfrm>
            <a:off x="4398823" y="1980965"/>
            <a:ext cx="4332377" cy="1926270"/>
          </a:xfrm>
          <a:prstGeom prst="rect">
            <a:avLst/>
          </a:prstGeom>
        </p:spPr>
      </p:pic>
      <p:sp>
        <p:nvSpPr>
          <p:cNvPr id="13" name="文本框 12">
            <a:extLst>
              <a:ext uri="{FF2B5EF4-FFF2-40B4-BE49-F238E27FC236}">
                <a16:creationId xmlns:a16="http://schemas.microsoft.com/office/drawing/2014/main" id="{EFB1758C-2412-4E3F-8800-BF31AD8A5963}"/>
              </a:ext>
            </a:extLst>
          </p:cNvPr>
          <p:cNvSpPr txBox="1"/>
          <p:nvPr/>
        </p:nvSpPr>
        <p:spPr>
          <a:xfrm>
            <a:off x="4572000" y="843757"/>
            <a:ext cx="4413250" cy="707886"/>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目标检测</a:t>
            </a:r>
            <a:endParaRPr lang="en-US" altLang="zh-CN" sz="2400" dirty="0">
              <a:latin typeface="黑体" panose="02010609060101010101" pitchFamily="49" charset="-122"/>
              <a:ea typeface="黑体" panose="02010609060101010101" pitchFamily="49" charset="-122"/>
            </a:endParaRPr>
          </a:p>
          <a:p>
            <a:r>
              <a:rPr lang="en-US" altLang="zh-CN" sz="1600" dirty="0">
                <a:latin typeface="Arial" panose="020B0604020202020204" pitchFamily="34" charset="0"/>
                <a:ea typeface="黑体" panose="02010609060101010101" pitchFamily="49" charset="-122"/>
                <a:cs typeface="Arial" panose="020B0604020202020204" pitchFamily="34" charset="0"/>
              </a:rPr>
              <a:t>Grounded Language-Image Pre-training</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2574A24C-9477-4EA8-B538-A5C7354F405C}"/>
              </a:ext>
            </a:extLst>
          </p:cNvPr>
          <p:cNvSpPr txBox="1"/>
          <p:nvPr/>
        </p:nvSpPr>
        <p:spPr>
          <a:xfrm>
            <a:off x="-181202" y="2749676"/>
            <a:ext cx="4522876" cy="707886"/>
          </a:xfrm>
          <a:prstGeom prst="rect">
            <a:avLst/>
          </a:prstGeom>
          <a:noFill/>
        </p:spPr>
        <p:txBody>
          <a:bodyPr wrap="square" rtlCol="0">
            <a:spAutoFit/>
          </a:bodyPr>
          <a:lstStyle/>
          <a:p>
            <a:pPr algn="r"/>
            <a:r>
              <a:rPr lang="zh-CN" altLang="en-US" sz="2400" dirty="0">
                <a:latin typeface="黑体" panose="02010609060101010101" pitchFamily="49" charset="-122"/>
                <a:ea typeface="黑体" panose="02010609060101010101" pitchFamily="49" charset="-122"/>
              </a:rPr>
              <a:t>深度估计</a:t>
            </a:r>
            <a:endParaRPr lang="en-US" altLang="zh-CN" sz="2400" dirty="0">
              <a:latin typeface="黑体" panose="02010609060101010101" pitchFamily="49" charset="-122"/>
              <a:ea typeface="黑体" panose="02010609060101010101" pitchFamily="49" charset="-122"/>
            </a:endParaRPr>
          </a:p>
          <a:p>
            <a:pPr algn="r"/>
            <a:r>
              <a:rPr lang="en-US" altLang="zh-CN" sz="1600" dirty="0">
                <a:latin typeface="Arial" panose="020B0604020202020204" pitchFamily="34" charset="0"/>
                <a:ea typeface="黑体" panose="02010609060101010101" pitchFamily="49" charset="-122"/>
                <a:cs typeface="Arial" panose="020B0604020202020204" pitchFamily="34" charset="0"/>
              </a:rPr>
              <a:t>Can Language Understand Depth?</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63508" y="447314"/>
            <a:ext cx="4256226" cy="1776059"/>
          </a:xfrm>
          <a:prstGeom prst="rect">
            <a:avLst/>
          </a:prstGeom>
        </p:spPr>
      </p:pic>
      <p:sp>
        <p:nvSpPr>
          <p:cNvPr id="3" name="Text 0"/>
          <p:cNvSpPr/>
          <p:nvPr/>
        </p:nvSpPr>
        <p:spPr>
          <a:xfrm>
            <a:off x="5096967" y="1262968"/>
            <a:ext cx="1463040" cy="514350"/>
          </a:xfrm>
          <a:prstGeom prst="rect">
            <a:avLst/>
          </a:prstGeom>
          <a:noFill/>
          <a:ln/>
        </p:spPr>
        <p:txBody>
          <a:bodyPr wrap="square" lIns="0" tIns="0" rIns="0" bIns="0" rtlCol="0" anchor="t">
            <a:normAutofit/>
          </a:bodyPr>
          <a:lstStyle/>
          <a:p>
            <a:pPr algn="l">
              <a:lnSpc>
                <a:spcPts val="3731"/>
              </a:lnSpc>
            </a:pPr>
            <a:endParaRPr lang="en-US" sz="2665" dirty="0"/>
          </a:p>
        </p:txBody>
      </p:sp>
      <p:sp>
        <p:nvSpPr>
          <p:cNvPr id="4" name="Text 1"/>
          <p:cNvSpPr/>
          <p:nvPr/>
        </p:nvSpPr>
        <p:spPr>
          <a:xfrm>
            <a:off x="256946" y="205740"/>
            <a:ext cx="118872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为什么选这篇论文？</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8" name="日期占位符 7">
            <a:extLst>
              <a:ext uri="{FF2B5EF4-FFF2-40B4-BE49-F238E27FC236}">
                <a16:creationId xmlns:a16="http://schemas.microsoft.com/office/drawing/2014/main" id="{DD97A218-FD6C-44F0-A102-745ED93016A7}"/>
              </a:ext>
            </a:extLst>
          </p:cNvPr>
          <p:cNvSpPr>
            <a:spLocks noGrp="1"/>
          </p:cNvSpPr>
          <p:nvPr>
            <p:ph type="dt" sz="half" idx="10"/>
          </p:nvPr>
        </p:nvSpPr>
        <p:spPr/>
        <p:txBody>
          <a:bodyPr/>
          <a:lstStyle/>
          <a:p>
            <a:r>
              <a:rPr lang="en-US" altLang="zh-CN"/>
              <a:t>2023-11-29</a:t>
            </a:r>
            <a:endParaRPr lang="en-US" dirty="0"/>
          </a:p>
        </p:txBody>
      </p:sp>
      <p:sp>
        <p:nvSpPr>
          <p:cNvPr id="7" name="页脚占位符 6">
            <a:extLst>
              <a:ext uri="{FF2B5EF4-FFF2-40B4-BE49-F238E27FC236}">
                <a16:creationId xmlns:a16="http://schemas.microsoft.com/office/drawing/2014/main" id="{4FC3312A-A580-4DB8-AEDC-3CEC53FDD437}"/>
              </a:ext>
            </a:extLst>
          </p:cNvPr>
          <p:cNvSpPr>
            <a:spLocks noGrp="1"/>
          </p:cNvSpPr>
          <p:nvPr>
            <p:ph type="ftr" sz="quarter" idx="11"/>
          </p:nvPr>
        </p:nvSpPr>
        <p:spPr/>
        <p:txBody>
          <a:bodyPr/>
          <a:lstStyle/>
          <a:p>
            <a:r>
              <a:rPr lang="en-US"/>
              <a:t>Designed by Koorye https://github.com/Koorye</a:t>
            </a:r>
            <a:endParaRPr lang="en-US" dirty="0"/>
          </a:p>
        </p:txBody>
      </p:sp>
      <p:sp>
        <p:nvSpPr>
          <p:cNvPr id="6" name="灯片编号占位符 5">
            <a:extLst>
              <a:ext uri="{FF2B5EF4-FFF2-40B4-BE49-F238E27FC236}">
                <a16:creationId xmlns:a16="http://schemas.microsoft.com/office/drawing/2014/main" id="{D8DDA9D9-90DD-4D63-9CAD-C9C7A1AF885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Image 0" descr="preencoded.png">
            <a:extLst>
              <a:ext uri="{FF2B5EF4-FFF2-40B4-BE49-F238E27FC236}">
                <a16:creationId xmlns:a16="http://schemas.microsoft.com/office/drawing/2014/main" id="{8A28C222-6EE2-4D65-A82C-9B85A8AB3CD7}"/>
              </a:ext>
            </a:extLst>
          </p:cNvPr>
          <p:cNvPicPr>
            <a:picLocks noChangeAspect="1"/>
          </p:cNvPicPr>
          <p:nvPr/>
        </p:nvPicPr>
        <p:blipFill>
          <a:blip r:embed="rId6"/>
          <a:stretch>
            <a:fillRect/>
          </a:stretch>
        </p:blipFill>
        <p:spPr>
          <a:xfrm>
            <a:off x="4419734" y="1870791"/>
            <a:ext cx="4548058" cy="1276723"/>
          </a:xfrm>
          <a:prstGeom prst="rect">
            <a:avLst/>
          </a:prstGeom>
        </p:spPr>
      </p:pic>
      <p:pic>
        <p:nvPicPr>
          <p:cNvPr id="10" name="Image 0" descr="preencoded.png">
            <a:extLst>
              <a:ext uri="{FF2B5EF4-FFF2-40B4-BE49-F238E27FC236}">
                <a16:creationId xmlns:a16="http://schemas.microsoft.com/office/drawing/2014/main" id="{AF23BD52-6FB3-4F4A-B784-EA756F4F2719}"/>
              </a:ext>
            </a:extLst>
          </p:cNvPr>
          <p:cNvPicPr>
            <a:picLocks noChangeAspect="1"/>
          </p:cNvPicPr>
          <p:nvPr/>
        </p:nvPicPr>
        <p:blipFill>
          <a:blip r:embed="rId7"/>
          <a:stretch>
            <a:fillRect/>
          </a:stretch>
        </p:blipFill>
        <p:spPr>
          <a:xfrm>
            <a:off x="163508" y="2963256"/>
            <a:ext cx="4287842" cy="1699910"/>
          </a:xfrm>
          <a:prstGeom prst="rect">
            <a:avLst/>
          </a:prstGeom>
        </p:spPr>
      </p:pic>
      <p:sp>
        <p:nvSpPr>
          <p:cNvPr id="11" name="文本框 10">
            <a:extLst>
              <a:ext uri="{FF2B5EF4-FFF2-40B4-BE49-F238E27FC236}">
                <a16:creationId xmlns:a16="http://schemas.microsoft.com/office/drawing/2014/main" id="{3148A25A-4053-47B8-8AC4-594458FBEFA8}"/>
              </a:ext>
            </a:extLst>
          </p:cNvPr>
          <p:cNvSpPr txBox="1"/>
          <p:nvPr/>
        </p:nvSpPr>
        <p:spPr>
          <a:xfrm>
            <a:off x="4448404" y="370677"/>
            <a:ext cx="4438650" cy="1015663"/>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视频检索</a:t>
            </a:r>
            <a:endParaRPr lang="en-US" altLang="zh-CN" sz="2400" dirty="0">
              <a:latin typeface="黑体" panose="02010609060101010101" pitchFamily="49" charset="-122"/>
              <a:ea typeface="黑体" panose="02010609060101010101" pitchFamily="49" charset="-122"/>
            </a:endParaRPr>
          </a:p>
          <a:p>
            <a:r>
              <a:rPr lang="en-US" altLang="zh-CN" dirty="0">
                <a:latin typeface="Arial" panose="020B0604020202020204" pitchFamily="34" charset="0"/>
                <a:ea typeface="黑体" panose="02010609060101010101" pitchFamily="49" charset="-122"/>
                <a:cs typeface="Arial" panose="020B0604020202020204" pitchFamily="34" charset="0"/>
              </a:rPr>
              <a:t>Prompt Switch: Efficient CLIP Adaptation for Text-Video Retrieval</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2" name="文本框 11">
            <a:extLst>
              <a:ext uri="{FF2B5EF4-FFF2-40B4-BE49-F238E27FC236}">
                <a16:creationId xmlns:a16="http://schemas.microsoft.com/office/drawing/2014/main" id="{6F9BFEF0-683F-4786-8981-F04B7F4EAA8A}"/>
              </a:ext>
            </a:extLst>
          </p:cNvPr>
          <p:cNvSpPr txBox="1"/>
          <p:nvPr/>
        </p:nvSpPr>
        <p:spPr>
          <a:xfrm>
            <a:off x="176209" y="2219207"/>
            <a:ext cx="4122742" cy="707886"/>
          </a:xfrm>
          <a:prstGeom prst="rect">
            <a:avLst/>
          </a:prstGeom>
          <a:noFill/>
        </p:spPr>
        <p:txBody>
          <a:bodyPr wrap="square" rtlCol="0">
            <a:spAutoFit/>
          </a:bodyPr>
          <a:lstStyle/>
          <a:p>
            <a:pPr algn="r"/>
            <a:r>
              <a:rPr lang="zh-CN" altLang="en-US" sz="2400" dirty="0">
                <a:latin typeface="黑体" panose="02010609060101010101" pitchFamily="49" charset="-122"/>
                <a:ea typeface="黑体" panose="02010609060101010101" pitchFamily="49" charset="-122"/>
              </a:rPr>
              <a:t>图像描述 </a:t>
            </a:r>
            <a:endParaRPr lang="en-US" altLang="zh-CN" sz="2400" dirty="0">
              <a:latin typeface="黑体" panose="02010609060101010101" pitchFamily="49" charset="-122"/>
              <a:ea typeface="黑体" panose="02010609060101010101" pitchFamily="49" charset="-122"/>
            </a:endParaRPr>
          </a:p>
          <a:p>
            <a:pPr algn="r"/>
            <a:r>
              <a:rPr lang="en-US" altLang="zh-CN" sz="1600" dirty="0" err="1">
                <a:latin typeface="Arial" panose="020B0604020202020204" pitchFamily="34" charset="0"/>
                <a:ea typeface="黑体" panose="02010609060101010101" pitchFamily="49" charset="-122"/>
                <a:cs typeface="Arial" panose="020B0604020202020204" pitchFamily="34" charset="0"/>
              </a:rPr>
              <a:t>ClipCap</a:t>
            </a:r>
            <a:r>
              <a:rPr lang="en-US" altLang="zh-CN" sz="1600" dirty="0">
                <a:latin typeface="Arial" panose="020B0604020202020204" pitchFamily="34" charset="0"/>
                <a:ea typeface="黑体" panose="02010609060101010101" pitchFamily="49" charset="-122"/>
                <a:cs typeface="Arial" panose="020B0604020202020204" pitchFamily="34" charset="0"/>
              </a:rPr>
              <a:t>: CLIP Prefix for Image Captioning</a:t>
            </a:r>
            <a:endParaRPr lang="zh-CN" altLang="en-US" sz="2400" dirty="0">
              <a:latin typeface="Arial" panose="020B0604020202020204" pitchFamily="34" charset="0"/>
              <a:ea typeface="黑体" panose="02010609060101010101" pitchFamily="49" charset="-122"/>
              <a:cs typeface="Arial" panose="020B0604020202020204" pitchFamily="34" charset="0"/>
            </a:endParaRPr>
          </a:p>
        </p:txBody>
      </p:sp>
      <p:sp>
        <p:nvSpPr>
          <p:cNvPr id="13" name="文本框 12">
            <a:extLst>
              <a:ext uri="{FF2B5EF4-FFF2-40B4-BE49-F238E27FC236}">
                <a16:creationId xmlns:a16="http://schemas.microsoft.com/office/drawing/2014/main" id="{400A3347-29E5-46F2-A8B3-5AD413A45744}"/>
              </a:ext>
            </a:extLst>
          </p:cNvPr>
          <p:cNvSpPr txBox="1"/>
          <p:nvPr/>
        </p:nvSpPr>
        <p:spPr>
          <a:xfrm>
            <a:off x="4451350" y="3362583"/>
            <a:ext cx="4349750" cy="1015663"/>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点云分类</a:t>
            </a:r>
            <a:endParaRPr lang="en-US" altLang="zh-CN" sz="2400" dirty="0">
              <a:latin typeface="黑体" panose="02010609060101010101" pitchFamily="49" charset="-122"/>
              <a:ea typeface="黑体" panose="02010609060101010101" pitchFamily="49" charset="-122"/>
            </a:endParaRPr>
          </a:p>
          <a:p>
            <a:r>
              <a:rPr lang="en-US" altLang="zh-CN" dirty="0" err="1">
                <a:latin typeface="Arial" panose="020B0604020202020204" pitchFamily="34" charset="0"/>
                <a:ea typeface="黑体" panose="02010609060101010101" pitchFamily="49" charset="-122"/>
                <a:cs typeface="Arial" panose="020B0604020202020204" pitchFamily="34" charset="0"/>
              </a:rPr>
              <a:t>PointCLIP</a:t>
            </a:r>
            <a:r>
              <a:rPr lang="en-US" altLang="zh-CN" dirty="0">
                <a:latin typeface="Arial" panose="020B0604020202020204" pitchFamily="34" charset="0"/>
                <a:ea typeface="黑体" panose="02010609060101010101" pitchFamily="49" charset="-122"/>
                <a:cs typeface="Arial" panose="020B0604020202020204" pitchFamily="34" charset="0"/>
              </a:rPr>
              <a:t>: Point Cloud Understanding by CLIP</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0C678E-BFE0-47B2-B261-F4F2F6E2BD44}"/>
              </a:ext>
            </a:extLst>
          </p:cNvPr>
          <p:cNvSpPr>
            <a:spLocks noGrp="1"/>
          </p:cNvSpPr>
          <p:nvPr>
            <p:ph type="dt" sz="half" idx="10"/>
          </p:nvPr>
        </p:nvSpPr>
        <p:spPr/>
        <p:txBody>
          <a:bodyPr/>
          <a:lstStyle/>
          <a:p>
            <a:r>
              <a:rPr lang="en-US" altLang="zh-CN"/>
              <a:t>2023-11-29</a:t>
            </a:r>
            <a:endParaRPr lang="en-US" dirty="0"/>
          </a:p>
        </p:txBody>
      </p:sp>
      <p:sp>
        <p:nvSpPr>
          <p:cNvPr id="3" name="页脚占位符 2">
            <a:extLst>
              <a:ext uri="{FF2B5EF4-FFF2-40B4-BE49-F238E27FC236}">
                <a16:creationId xmlns:a16="http://schemas.microsoft.com/office/drawing/2014/main" id="{F0C902F9-29AB-434C-85B1-DB6045F1002D}"/>
              </a:ext>
            </a:extLst>
          </p:cNvPr>
          <p:cNvSpPr>
            <a:spLocks noGrp="1"/>
          </p:cNvSpPr>
          <p:nvPr>
            <p:ph type="ftr" sz="quarter" idx="11"/>
          </p:nvPr>
        </p:nvSpPr>
        <p:spPr/>
        <p:txBody>
          <a:bodyPr/>
          <a:lstStyle/>
          <a:p>
            <a:r>
              <a:rPr lang="en-US" dirty="0"/>
              <a:t>Designed by Koorye https://github.com/Koorye</a:t>
            </a:r>
          </a:p>
        </p:txBody>
      </p:sp>
      <p:sp>
        <p:nvSpPr>
          <p:cNvPr id="4" name="灯片编号占位符 3">
            <a:extLst>
              <a:ext uri="{FF2B5EF4-FFF2-40B4-BE49-F238E27FC236}">
                <a16:creationId xmlns:a16="http://schemas.microsoft.com/office/drawing/2014/main" id="{C073CD5C-1F67-4579-AC1E-A5F3E1FFF2F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文本框 6">
            <a:extLst>
              <a:ext uri="{FF2B5EF4-FFF2-40B4-BE49-F238E27FC236}">
                <a16:creationId xmlns:a16="http://schemas.microsoft.com/office/drawing/2014/main" id="{568DC541-DC75-417C-9503-61C20BCF5BFB}"/>
              </a:ext>
            </a:extLst>
          </p:cNvPr>
          <p:cNvSpPr txBox="1"/>
          <p:nvPr/>
        </p:nvSpPr>
        <p:spPr>
          <a:xfrm>
            <a:off x="923925" y="4142463"/>
            <a:ext cx="7296150" cy="369332"/>
          </a:xfrm>
          <a:prstGeom prst="rect">
            <a:avLst/>
          </a:prstGeom>
          <a:noFill/>
        </p:spPr>
        <p:txBody>
          <a:bodyPr wrap="square" rtlCol="0">
            <a:spAutoFit/>
          </a:bodyPr>
          <a:lstStyle/>
          <a:p>
            <a:pPr algn="ctr"/>
            <a:r>
              <a:rPr lang="en-US" altLang="zh-CN" b="1" dirty="0">
                <a:latin typeface="Arial" panose="020B0604020202020204" pitchFamily="34" charset="0"/>
                <a:ea typeface="黑体" panose="02010609060101010101" pitchFamily="49" charset="-122"/>
                <a:cs typeface="Arial" panose="020B0604020202020204" pitchFamily="34" charset="0"/>
              </a:rPr>
              <a:t>Awesome-CLIP</a:t>
            </a:r>
            <a:r>
              <a:rPr lang="en-US" altLang="zh-CN" dirty="0">
                <a:latin typeface="Arial" panose="020B0604020202020204" pitchFamily="34" charset="0"/>
                <a:ea typeface="黑体" panose="02010609060101010101" pitchFamily="49" charset="-122"/>
                <a:cs typeface="Arial" panose="020B0604020202020204" pitchFamily="34" charset="0"/>
              </a:rPr>
              <a:t> https://github.com/yzhuoning/Awesome-CLIP</a:t>
            </a: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pic>
        <p:nvPicPr>
          <p:cNvPr id="11" name="图片 10">
            <a:extLst>
              <a:ext uri="{FF2B5EF4-FFF2-40B4-BE49-F238E27FC236}">
                <a16:creationId xmlns:a16="http://schemas.microsoft.com/office/drawing/2014/main" id="{00C88C68-E263-4275-948A-581E469B9055}"/>
              </a:ext>
            </a:extLst>
          </p:cNvPr>
          <p:cNvPicPr>
            <a:picLocks noChangeAspect="1"/>
          </p:cNvPicPr>
          <p:nvPr/>
        </p:nvPicPr>
        <p:blipFill>
          <a:blip r:embed="rId2"/>
          <a:stretch>
            <a:fillRect/>
          </a:stretch>
        </p:blipFill>
        <p:spPr>
          <a:xfrm>
            <a:off x="63589" y="114169"/>
            <a:ext cx="2758980" cy="4037177"/>
          </a:xfrm>
          <a:prstGeom prst="rect">
            <a:avLst/>
          </a:prstGeom>
        </p:spPr>
      </p:pic>
      <p:pic>
        <p:nvPicPr>
          <p:cNvPr id="13" name="图片 12">
            <a:extLst>
              <a:ext uri="{FF2B5EF4-FFF2-40B4-BE49-F238E27FC236}">
                <a16:creationId xmlns:a16="http://schemas.microsoft.com/office/drawing/2014/main" id="{F84769D5-2174-4207-840E-511C31333118}"/>
              </a:ext>
            </a:extLst>
          </p:cNvPr>
          <p:cNvPicPr>
            <a:picLocks noChangeAspect="1"/>
          </p:cNvPicPr>
          <p:nvPr/>
        </p:nvPicPr>
        <p:blipFill>
          <a:blip r:embed="rId3"/>
          <a:stretch>
            <a:fillRect/>
          </a:stretch>
        </p:blipFill>
        <p:spPr>
          <a:xfrm>
            <a:off x="2889549" y="110749"/>
            <a:ext cx="2935423" cy="4072657"/>
          </a:xfrm>
          <a:prstGeom prst="rect">
            <a:avLst/>
          </a:prstGeom>
        </p:spPr>
      </p:pic>
      <p:pic>
        <p:nvPicPr>
          <p:cNvPr id="15" name="图片 14">
            <a:extLst>
              <a:ext uri="{FF2B5EF4-FFF2-40B4-BE49-F238E27FC236}">
                <a16:creationId xmlns:a16="http://schemas.microsoft.com/office/drawing/2014/main" id="{DBB649C6-2B24-4C42-AE33-D71438B46C7A}"/>
              </a:ext>
            </a:extLst>
          </p:cNvPr>
          <p:cNvPicPr>
            <a:picLocks noChangeAspect="1"/>
          </p:cNvPicPr>
          <p:nvPr/>
        </p:nvPicPr>
        <p:blipFill>
          <a:blip r:embed="rId4"/>
          <a:stretch>
            <a:fillRect/>
          </a:stretch>
        </p:blipFill>
        <p:spPr>
          <a:xfrm>
            <a:off x="5886472" y="96698"/>
            <a:ext cx="3107225" cy="4087159"/>
          </a:xfrm>
          <a:prstGeom prst="rect">
            <a:avLst/>
          </a:prstGeom>
        </p:spPr>
      </p:pic>
    </p:spTree>
    <p:extLst>
      <p:ext uri="{BB962C8B-B14F-4D97-AF65-F5344CB8AC3E}">
        <p14:creationId xmlns:p14="http://schemas.microsoft.com/office/powerpoint/2010/main" val="425951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029407" y="2070259"/>
            <a:ext cx="310896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论文分析</a:t>
            </a:r>
            <a:endParaRPr lang="en-US" sz="5711" dirty="0"/>
          </a:p>
        </p:txBody>
      </p:sp>
      <p:sp>
        <p:nvSpPr>
          <p:cNvPr id="5" name="日期占位符 4">
            <a:extLst>
              <a:ext uri="{FF2B5EF4-FFF2-40B4-BE49-F238E27FC236}">
                <a16:creationId xmlns:a16="http://schemas.microsoft.com/office/drawing/2014/main" id="{3D68F512-DFD4-4114-84AD-87CD6E8DEAD8}"/>
              </a:ext>
            </a:extLst>
          </p:cNvPr>
          <p:cNvSpPr>
            <a:spLocks noGrp="1"/>
          </p:cNvSpPr>
          <p:nvPr>
            <p:ph type="dt" sz="half" idx="10"/>
          </p:nvPr>
        </p:nvSpPr>
        <p:spPr/>
        <p:txBody>
          <a:bodyPr/>
          <a:lstStyle/>
          <a:p>
            <a:r>
              <a:rPr lang="en-US" altLang="zh-CN"/>
              <a:t>2023-11-29</a:t>
            </a:r>
            <a:endParaRPr lang="en-US" dirty="0"/>
          </a:p>
        </p:txBody>
      </p:sp>
      <p:sp>
        <p:nvSpPr>
          <p:cNvPr id="4" name="页脚占位符 3">
            <a:extLst>
              <a:ext uri="{FF2B5EF4-FFF2-40B4-BE49-F238E27FC236}">
                <a16:creationId xmlns:a16="http://schemas.microsoft.com/office/drawing/2014/main" id="{2CD1BB1F-7A36-4FE9-92CF-481FC8D50683}"/>
              </a:ext>
            </a:extLst>
          </p:cNvPr>
          <p:cNvSpPr>
            <a:spLocks noGrp="1"/>
          </p:cNvSpPr>
          <p:nvPr>
            <p:ph type="ftr" sz="quarter" idx="11"/>
          </p:nvPr>
        </p:nvSpPr>
        <p:spPr/>
        <p:txBody>
          <a:bodyPr/>
          <a:lstStyle/>
          <a:p>
            <a:r>
              <a:rPr lang="en-US"/>
              <a:t>Designed by Koorye https://github.com/Koorye</a:t>
            </a:r>
            <a:endParaRPr lang="en-US" dirty="0"/>
          </a:p>
        </p:txBody>
      </p:sp>
      <p:sp>
        <p:nvSpPr>
          <p:cNvPr id="3" name="灯片编号占位符 2">
            <a:extLst>
              <a:ext uri="{FF2B5EF4-FFF2-40B4-BE49-F238E27FC236}">
                <a16:creationId xmlns:a16="http://schemas.microsoft.com/office/drawing/2014/main" id="{50051521-ADCB-42F2-9067-A6613BE9EED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03174" y="642938"/>
            <a:ext cx="11887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动机</a:t>
            </a:r>
            <a:endParaRPr lang="en-US" sz="4188" dirty="0"/>
          </a:p>
        </p:txBody>
      </p:sp>
      <p:sp>
        <p:nvSpPr>
          <p:cNvPr id="4" name="Text 2"/>
          <p:cNvSpPr/>
          <p:nvPr/>
        </p:nvSpPr>
        <p:spPr>
          <a:xfrm>
            <a:off x="606552" y="3908717"/>
            <a:ext cx="5760720" cy="411480"/>
          </a:xfrm>
          <a:prstGeom prst="rect">
            <a:avLst/>
          </a:prstGeom>
          <a:noFill/>
          <a:ln/>
        </p:spPr>
        <p:txBody>
          <a:bodyPr wrap="square" lIns="0" tIns="0" rIns="0" bIns="0" rtlCol="0" anchor="t">
            <a:normAutofit/>
          </a:bodyPr>
          <a:lstStyle/>
          <a:p>
            <a:pPr algn="l">
              <a:lnSpc>
                <a:spcPts val="2961"/>
              </a:lnSpc>
            </a:pPr>
            <a:r>
              <a:rPr lang="en-US" sz="2100" b="1" dirty="0">
                <a:solidFill>
                  <a:srgbClr val="FF0000"/>
                </a:solidFill>
                <a:latin typeface="Arial" pitchFamily="34" charset="0"/>
                <a:ea typeface="Arial" pitchFamily="34" charset="-122"/>
                <a:cs typeface="Arial" pitchFamily="34" charset="-120"/>
              </a:rPr>
              <a:t>解决方案：分布外学习、持续（增量）学习？</a:t>
            </a:r>
            <a:endParaRPr lang="en-US" sz="2115" b="1" dirty="0">
              <a:solidFill>
                <a:srgbClr val="FF0000"/>
              </a:solidFill>
            </a:endParaRPr>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898877"/>
            <a:ext cx="85954" cy="400164"/>
          </a:xfrm>
          <a:prstGeom prst="rect">
            <a:avLst/>
          </a:prstGeom>
        </p:spPr>
      </p:pic>
      <p:sp>
        <p:nvSpPr>
          <p:cNvPr id="7" name="Text 3"/>
          <p:cNvSpPr/>
          <p:nvPr/>
        </p:nvSpPr>
        <p:spPr>
          <a:xfrm>
            <a:off x="256946" y="205740"/>
            <a:ext cx="5486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论文分析</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11" name="日期占位符 10">
            <a:extLst>
              <a:ext uri="{FF2B5EF4-FFF2-40B4-BE49-F238E27FC236}">
                <a16:creationId xmlns:a16="http://schemas.microsoft.com/office/drawing/2014/main" id="{1B94DE67-4430-4807-BD05-ECECCC8BACBF}"/>
              </a:ext>
            </a:extLst>
          </p:cNvPr>
          <p:cNvSpPr>
            <a:spLocks noGrp="1"/>
          </p:cNvSpPr>
          <p:nvPr>
            <p:ph type="dt" sz="half" idx="10"/>
          </p:nvPr>
        </p:nvSpPr>
        <p:spPr/>
        <p:txBody>
          <a:bodyPr/>
          <a:lstStyle/>
          <a:p>
            <a:r>
              <a:rPr lang="en-US" altLang="zh-CN"/>
              <a:t>2023-11-29</a:t>
            </a:r>
            <a:endParaRPr lang="en-US" dirty="0"/>
          </a:p>
        </p:txBody>
      </p:sp>
      <p:sp>
        <p:nvSpPr>
          <p:cNvPr id="10" name="页脚占位符 9">
            <a:extLst>
              <a:ext uri="{FF2B5EF4-FFF2-40B4-BE49-F238E27FC236}">
                <a16:creationId xmlns:a16="http://schemas.microsoft.com/office/drawing/2014/main" id="{0897EE45-8B76-4D3D-BE45-CB3C3925BCE5}"/>
              </a:ext>
            </a:extLst>
          </p:cNvPr>
          <p:cNvSpPr>
            <a:spLocks noGrp="1"/>
          </p:cNvSpPr>
          <p:nvPr>
            <p:ph type="ftr" sz="quarter" idx="11"/>
          </p:nvPr>
        </p:nvSpPr>
        <p:spPr/>
        <p:txBody>
          <a:bodyPr/>
          <a:lstStyle/>
          <a:p>
            <a:r>
              <a:rPr lang="en-US"/>
              <a:t>Designed by Koorye https://github.com/Koorye</a:t>
            </a:r>
            <a:endParaRPr lang="en-US" dirty="0"/>
          </a:p>
        </p:txBody>
      </p:sp>
      <p:sp>
        <p:nvSpPr>
          <p:cNvPr id="9" name="灯片编号占位符 8">
            <a:extLst>
              <a:ext uri="{FF2B5EF4-FFF2-40B4-BE49-F238E27FC236}">
                <a16:creationId xmlns:a16="http://schemas.microsoft.com/office/drawing/2014/main" id="{0A5467F8-7064-4188-94BB-06B3139C2829}"/>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2" name="Text 0">
            <a:extLst>
              <a:ext uri="{FF2B5EF4-FFF2-40B4-BE49-F238E27FC236}">
                <a16:creationId xmlns:a16="http://schemas.microsoft.com/office/drawing/2014/main" id="{569EB39E-C635-4DC7-A1B4-AFE9F7948BCA}"/>
              </a:ext>
            </a:extLst>
          </p:cNvPr>
          <p:cNvSpPr/>
          <p:nvPr/>
        </p:nvSpPr>
        <p:spPr>
          <a:xfrm>
            <a:off x="5089782" y="1217057"/>
            <a:ext cx="3271926" cy="3549015"/>
          </a:xfrm>
          <a:prstGeom prst="rect">
            <a:avLst/>
          </a:prstGeom>
          <a:noFill/>
          <a:ln/>
        </p:spPr>
        <p:txBody>
          <a:bodyPr wrap="square" lIns="0" tIns="0" rIns="0" bIns="0" rtlCol="0" anchor="t">
            <a:normAutofit/>
          </a:bodyPr>
          <a:lstStyle/>
          <a:p>
            <a:pPr algn="l">
              <a:lnSpc>
                <a:spcPts val="3731"/>
              </a:lnSpc>
            </a:pPr>
            <a:r>
              <a:rPr lang="en-US" sz="2700" dirty="0">
                <a:solidFill>
                  <a:srgbClr val="FFFFFF"/>
                </a:solidFill>
                <a:latin typeface="Arial" pitchFamily="34" charset="0"/>
                <a:ea typeface="Arial" pitchFamily="34" charset="-122"/>
                <a:cs typeface="Arial" pitchFamily="34" charset="-120"/>
              </a:rPr>
              <a:t>传统方法利用固定类别数量的数据集训练一个分类网络，结果就只能对指定的类别进行预测，难以扩展</a:t>
            </a:r>
            <a:endParaRPr lang="en-US" sz="2665" dirty="0"/>
          </a:p>
        </p:txBody>
      </p:sp>
      <p:pic>
        <p:nvPicPr>
          <p:cNvPr id="13" name="Image 0" descr="preencoded.png">
            <a:extLst>
              <a:ext uri="{FF2B5EF4-FFF2-40B4-BE49-F238E27FC236}">
                <a16:creationId xmlns:a16="http://schemas.microsoft.com/office/drawing/2014/main" id="{0CD7E4BD-6633-4CEC-A39A-3EFB0B6988A7}"/>
              </a:ext>
            </a:extLst>
          </p:cNvPr>
          <p:cNvPicPr>
            <a:picLocks noChangeAspect="1"/>
          </p:cNvPicPr>
          <p:nvPr/>
        </p:nvPicPr>
        <p:blipFill>
          <a:blip r:embed="rId8"/>
          <a:stretch>
            <a:fillRect/>
          </a:stretch>
        </p:blipFill>
        <p:spPr>
          <a:xfrm>
            <a:off x="606552" y="1371600"/>
            <a:ext cx="4267505" cy="22281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151</TotalTime>
  <Words>832</Words>
  <Application>Microsoft Office PowerPoint</Application>
  <PresentationFormat>全屏显示(16:9)</PresentationFormat>
  <Paragraphs>144</Paragraphs>
  <Slides>19</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黑体</vt:lpstr>
      <vt:lpstr>Arial</vt:lpstr>
      <vt:lpstr>Calibri</vt:lpstr>
      <vt:lpstr>Calibri Light</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Koorye Koorye</cp:lastModifiedBy>
  <cp:revision>5</cp:revision>
  <dcterms:created xsi:type="dcterms:W3CDTF">2022-10-27T15:52:52Z</dcterms:created>
  <dcterms:modified xsi:type="dcterms:W3CDTF">2024-04-01T13:45:36Z</dcterms:modified>
</cp:coreProperties>
</file>