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67"/>
  </p:notesMasterIdLst>
  <p:handoutMasterIdLst>
    <p:handoutMasterId r:id="rId68"/>
  </p:handoutMasterIdLst>
  <p:sldIdLst>
    <p:sldId id="256" r:id="rId2"/>
    <p:sldId id="257" r:id="rId3"/>
    <p:sldId id="258" r:id="rId4"/>
    <p:sldId id="259" r:id="rId5"/>
    <p:sldId id="260" r:id="rId6"/>
    <p:sldId id="261" r:id="rId7"/>
    <p:sldId id="262" r:id="rId8"/>
    <p:sldId id="263" r:id="rId9"/>
    <p:sldId id="264" r:id="rId10"/>
    <p:sldId id="265" r:id="rId11"/>
    <p:sldId id="266" r:id="rId12"/>
    <p:sldId id="319" r:id="rId13"/>
    <p:sldId id="267" r:id="rId14"/>
    <p:sldId id="268" r:id="rId15"/>
    <p:sldId id="269" r:id="rId16"/>
    <p:sldId id="270" r:id="rId17"/>
    <p:sldId id="271" r:id="rId18"/>
    <p:sldId id="272" r:id="rId19"/>
    <p:sldId id="273" r:id="rId20"/>
    <p:sldId id="321"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82" autoAdjust="0"/>
  </p:normalViewPr>
  <p:slideViewPr>
    <p:cSldViewPr snapToGrid="0" snapToObjects="1">
      <p:cViewPr varScale="1">
        <p:scale>
          <a:sx n="75" d="100"/>
          <a:sy n="75" d="100"/>
        </p:scale>
        <p:origin x="312" y="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50" d="100"/>
          <a:sy n="50" d="100"/>
        </p:scale>
        <p:origin x="2980" y="2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rye Koorye" userId="173be74718888ae5" providerId="LiveId" clId="{5DBE076B-CD69-46BC-AB4B-F5AF78E8D942}"/>
    <pc:docChg chg="undo custSel addSld delSld modSld modMainMaster">
      <pc:chgData name="Koorye Koorye" userId="173be74718888ae5" providerId="LiveId" clId="{5DBE076B-CD69-46BC-AB4B-F5AF78E8D942}" dt="2023-09-18T09:26:29.463" v="458" actId="1076"/>
      <pc:docMkLst>
        <pc:docMk/>
      </pc:docMkLst>
      <pc:sldChg chg="modSp mod setBg">
        <pc:chgData name="Koorye Koorye" userId="173be74718888ae5" providerId="LiveId" clId="{5DBE076B-CD69-46BC-AB4B-F5AF78E8D942}" dt="2023-09-18T09:25:19.367" v="443" actId="403"/>
        <pc:sldMkLst>
          <pc:docMk/>
          <pc:sldMk cId="0" sldId="256"/>
        </pc:sldMkLst>
        <pc:spChg chg="mod">
          <ac:chgData name="Koorye Koorye" userId="173be74718888ae5" providerId="LiveId" clId="{5DBE076B-CD69-46BC-AB4B-F5AF78E8D942}" dt="2023-09-18T09:25:19.367" v="443" actId="403"/>
          <ac:spMkLst>
            <pc:docMk/>
            <pc:sldMk cId="0" sldId="256"/>
            <ac:spMk id="4" creationId="{CB1169F0-FF25-49E2-9291-E4E93E21E934}"/>
          </ac:spMkLst>
        </pc:spChg>
      </pc:sldChg>
      <pc:sldChg chg="setBg">
        <pc:chgData name="Koorye Koorye" userId="173be74718888ae5" providerId="LiveId" clId="{5DBE076B-CD69-46BC-AB4B-F5AF78E8D942}" dt="2023-09-18T08:58:18.737" v="6"/>
        <pc:sldMkLst>
          <pc:docMk/>
          <pc:sldMk cId="0" sldId="257"/>
        </pc:sldMkLst>
      </pc:sldChg>
      <pc:sldChg chg="setBg">
        <pc:chgData name="Koorye Koorye" userId="173be74718888ae5" providerId="LiveId" clId="{5DBE076B-CD69-46BC-AB4B-F5AF78E8D942}" dt="2023-09-18T08:58:18.737" v="6"/>
        <pc:sldMkLst>
          <pc:docMk/>
          <pc:sldMk cId="0" sldId="258"/>
        </pc:sldMkLst>
      </pc:sldChg>
      <pc:sldChg chg="setBg">
        <pc:chgData name="Koorye Koorye" userId="173be74718888ae5" providerId="LiveId" clId="{5DBE076B-CD69-46BC-AB4B-F5AF78E8D942}" dt="2023-09-18T08:58:18.737" v="6"/>
        <pc:sldMkLst>
          <pc:docMk/>
          <pc:sldMk cId="0" sldId="259"/>
        </pc:sldMkLst>
      </pc:sldChg>
      <pc:sldChg chg="setBg">
        <pc:chgData name="Koorye Koorye" userId="173be74718888ae5" providerId="LiveId" clId="{5DBE076B-CD69-46BC-AB4B-F5AF78E8D942}" dt="2023-09-18T08:58:18.737" v="6"/>
        <pc:sldMkLst>
          <pc:docMk/>
          <pc:sldMk cId="0" sldId="260"/>
        </pc:sldMkLst>
      </pc:sldChg>
      <pc:sldChg chg="modSp mod setBg">
        <pc:chgData name="Koorye Koorye" userId="173be74718888ae5" providerId="LiveId" clId="{5DBE076B-CD69-46BC-AB4B-F5AF78E8D942}" dt="2023-09-18T08:58:50.509" v="11" actId="20577"/>
        <pc:sldMkLst>
          <pc:docMk/>
          <pc:sldMk cId="0" sldId="261"/>
        </pc:sldMkLst>
        <pc:spChg chg="mod">
          <ac:chgData name="Koorye Koorye" userId="173be74718888ae5" providerId="LiveId" clId="{5DBE076B-CD69-46BC-AB4B-F5AF78E8D942}" dt="2023-09-18T08:58:50.509" v="11" actId="20577"/>
          <ac:spMkLst>
            <pc:docMk/>
            <pc:sldMk cId="0" sldId="261"/>
            <ac:spMk id="2" creationId="{00000000-0000-0000-0000-000000000000}"/>
          </ac:spMkLst>
        </pc:spChg>
      </pc:sldChg>
      <pc:sldChg chg="modSp mod setBg">
        <pc:chgData name="Koorye Koorye" userId="173be74718888ae5" providerId="LiveId" clId="{5DBE076B-CD69-46BC-AB4B-F5AF78E8D942}" dt="2023-09-18T09:01:37.173" v="33" actId="948"/>
        <pc:sldMkLst>
          <pc:docMk/>
          <pc:sldMk cId="0" sldId="262"/>
        </pc:sldMkLst>
        <pc:spChg chg="mod">
          <ac:chgData name="Koorye Koorye" userId="173be74718888ae5" providerId="LiveId" clId="{5DBE076B-CD69-46BC-AB4B-F5AF78E8D942}" dt="2023-09-18T09:01:37.173" v="33" actId="948"/>
          <ac:spMkLst>
            <pc:docMk/>
            <pc:sldMk cId="0" sldId="262"/>
            <ac:spMk id="2" creationId="{00000000-0000-0000-0000-000000000000}"/>
          </ac:spMkLst>
        </pc:spChg>
      </pc:sldChg>
      <pc:sldChg chg="modSp mod setBg">
        <pc:chgData name="Koorye Koorye" userId="173be74718888ae5" providerId="LiveId" clId="{5DBE076B-CD69-46BC-AB4B-F5AF78E8D942}" dt="2023-09-18T09:01:01.625" v="29" actId="20577"/>
        <pc:sldMkLst>
          <pc:docMk/>
          <pc:sldMk cId="0" sldId="263"/>
        </pc:sldMkLst>
        <pc:spChg chg="mod">
          <ac:chgData name="Koorye Koorye" userId="173be74718888ae5" providerId="LiveId" clId="{5DBE076B-CD69-46BC-AB4B-F5AF78E8D942}" dt="2023-09-18T09:01:01.625" v="29" actId="20577"/>
          <ac:spMkLst>
            <pc:docMk/>
            <pc:sldMk cId="0" sldId="263"/>
            <ac:spMk id="2" creationId="{00000000-0000-0000-0000-000000000000}"/>
          </ac:spMkLst>
        </pc:spChg>
      </pc:sldChg>
      <pc:sldChg chg="modSp mod setBg">
        <pc:chgData name="Koorye Koorye" userId="173be74718888ae5" providerId="LiveId" clId="{5DBE076B-CD69-46BC-AB4B-F5AF78E8D942}" dt="2023-09-18T09:01:43.298" v="34" actId="113"/>
        <pc:sldMkLst>
          <pc:docMk/>
          <pc:sldMk cId="0" sldId="264"/>
        </pc:sldMkLst>
        <pc:spChg chg="mod">
          <ac:chgData name="Koorye Koorye" userId="173be74718888ae5" providerId="LiveId" clId="{5DBE076B-CD69-46BC-AB4B-F5AF78E8D942}" dt="2023-09-18T09:01:43.298" v="34" actId="113"/>
          <ac:spMkLst>
            <pc:docMk/>
            <pc:sldMk cId="0" sldId="264"/>
            <ac:spMk id="2" creationId="{00000000-0000-0000-0000-000000000000}"/>
          </ac:spMkLst>
        </pc:spChg>
      </pc:sldChg>
      <pc:sldChg chg="setBg">
        <pc:chgData name="Koorye Koorye" userId="173be74718888ae5" providerId="LiveId" clId="{5DBE076B-CD69-46BC-AB4B-F5AF78E8D942}" dt="2023-09-18T08:58:18.737" v="6"/>
        <pc:sldMkLst>
          <pc:docMk/>
          <pc:sldMk cId="0" sldId="265"/>
        </pc:sldMkLst>
      </pc:sldChg>
      <pc:sldChg chg="modSp mod setBg">
        <pc:chgData name="Koorye Koorye" userId="173be74718888ae5" providerId="LiveId" clId="{5DBE076B-CD69-46BC-AB4B-F5AF78E8D942}" dt="2023-09-18T09:20:54.742" v="248" actId="1076"/>
        <pc:sldMkLst>
          <pc:docMk/>
          <pc:sldMk cId="0" sldId="266"/>
        </pc:sldMkLst>
        <pc:spChg chg="mod">
          <ac:chgData name="Koorye Koorye" userId="173be74718888ae5" providerId="LiveId" clId="{5DBE076B-CD69-46BC-AB4B-F5AF78E8D942}" dt="2023-09-18T09:20:54.742" v="248" actId="1076"/>
          <ac:spMkLst>
            <pc:docMk/>
            <pc:sldMk cId="0" sldId="266"/>
            <ac:spMk id="3" creationId="{00000000-0000-0000-0000-000000000000}"/>
          </ac:spMkLst>
        </pc:spChg>
        <pc:picChg chg="mod">
          <ac:chgData name="Koorye Koorye" userId="173be74718888ae5" providerId="LiveId" clId="{5DBE076B-CD69-46BC-AB4B-F5AF78E8D942}" dt="2023-09-18T09:20:46.877" v="245" actId="1076"/>
          <ac:picMkLst>
            <pc:docMk/>
            <pc:sldMk cId="0" sldId="266"/>
            <ac:picMk id="2" creationId="{00000000-0000-0000-0000-000000000000}"/>
          </ac:picMkLst>
        </pc:picChg>
      </pc:sldChg>
      <pc:sldChg chg="modSp mod setBg">
        <pc:chgData name="Koorye Koorye" userId="173be74718888ae5" providerId="LiveId" clId="{5DBE076B-CD69-46BC-AB4B-F5AF78E8D942}" dt="2023-09-18T09:06:08.789" v="112" actId="20577"/>
        <pc:sldMkLst>
          <pc:docMk/>
          <pc:sldMk cId="0" sldId="267"/>
        </pc:sldMkLst>
        <pc:spChg chg="mod">
          <ac:chgData name="Koorye Koorye" userId="173be74718888ae5" providerId="LiveId" clId="{5DBE076B-CD69-46BC-AB4B-F5AF78E8D942}" dt="2023-09-18T09:06:08.789" v="112" actId="20577"/>
          <ac:spMkLst>
            <pc:docMk/>
            <pc:sldMk cId="0" sldId="267"/>
            <ac:spMk id="5" creationId="{00000000-0000-0000-0000-000000000000}"/>
          </ac:spMkLst>
        </pc:spChg>
      </pc:sldChg>
      <pc:sldChg chg="setBg">
        <pc:chgData name="Koorye Koorye" userId="173be74718888ae5" providerId="LiveId" clId="{5DBE076B-CD69-46BC-AB4B-F5AF78E8D942}" dt="2023-09-18T08:58:18.737" v="6"/>
        <pc:sldMkLst>
          <pc:docMk/>
          <pc:sldMk cId="0" sldId="268"/>
        </pc:sldMkLst>
      </pc:sldChg>
      <pc:sldChg chg="modSp mod setBg">
        <pc:chgData name="Koorye Koorye" userId="173be74718888ae5" providerId="LiveId" clId="{5DBE076B-CD69-46BC-AB4B-F5AF78E8D942}" dt="2023-09-18T09:21:03.653" v="253" actId="1036"/>
        <pc:sldMkLst>
          <pc:docMk/>
          <pc:sldMk cId="0" sldId="269"/>
        </pc:sldMkLst>
        <pc:spChg chg="mod">
          <ac:chgData name="Koorye Koorye" userId="173be74718888ae5" providerId="LiveId" clId="{5DBE076B-CD69-46BC-AB4B-F5AF78E8D942}" dt="2023-09-18T09:04:08.474" v="57" actId="113"/>
          <ac:spMkLst>
            <pc:docMk/>
            <pc:sldMk cId="0" sldId="269"/>
            <ac:spMk id="2" creationId="{00000000-0000-0000-0000-000000000000}"/>
          </ac:spMkLst>
        </pc:spChg>
        <pc:picChg chg="mod">
          <ac:chgData name="Koorye Koorye" userId="173be74718888ae5" providerId="LiveId" clId="{5DBE076B-CD69-46BC-AB4B-F5AF78E8D942}" dt="2023-09-18T09:21:03.653" v="253" actId="1036"/>
          <ac:picMkLst>
            <pc:docMk/>
            <pc:sldMk cId="0" sldId="269"/>
            <ac:picMk id="3" creationId="{00000000-0000-0000-0000-000000000000}"/>
          </ac:picMkLst>
        </pc:picChg>
      </pc:sldChg>
      <pc:sldChg chg="modSp mod setBg">
        <pc:chgData name="Koorye Koorye" userId="173be74718888ae5" providerId="LiveId" clId="{5DBE076B-CD69-46BC-AB4B-F5AF78E8D942}" dt="2023-09-18T09:04:11.680" v="58" actId="113"/>
        <pc:sldMkLst>
          <pc:docMk/>
          <pc:sldMk cId="0" sldId="270"/>
        </pc:sldMkLst>
        <pc:spChg chg="mod">
          <ac:chgData name="Koorye Koorye" userId="173be74718888ae5" providerId="LiveId" clId="{5DBE076B-CD69-46BC-AB4B-F5AF78E8D942}" dt="2023-09-18T09:04:11.680" v="58" actId="113"/>
          <ac:spMkLst>
            <pc:docMk/>
            <pc:sldMk cId="0" sldId="270"/>
            <ac:spMk id="2" creationId="{00000000-0000-0000-0000-000000000000}"/>
          </ac:spMkLst>
        </pc:spChg>
      </pc:sldChg>
      <pc:sldChg chg="setBg">
        <pc:chgData name="Koorye Koorye" userId="173be74718888ae5" providerId="LiveId" clId="{5DBE076B-CD69-46BC-AB4B-F5AF78E8D942}" dt="2023-09-18T08:58:18.737" v="6"/>
        <pc:sldMkLst>
          <pc:docMk/>
          <pc:sldMk cId="0" sldId="271"/>
        </pc:sldMkLst>
      </pc:sldChg>
      <pc:sldChg chg="modSp mod setBg">
        <pc:chgData name="Koorye Koorye" userId="173be74718888ae5" providerId="LiveId" clId="{5DBE076B-CD69-46BC-AB4B-F5AF78E8D942}" dt="2023-09-18T09:04:16.864" v="59" actId="113"/>
        <pc:sldMkLst>
          <pc:docMk/>
          <pc:sldMk cId="0" sldId="272"/>
        </pc:sldMkLst>
        <pc:spChg chg="mod">
          <ac:chgData name="Koorye Koorye" userId="173be74718888ae5" providerId="LiveId" clId="{5DBE076B-CD69-46BC-AB4B-F5AF78E8D942}" dt="2023-09-18T09:04:16.864" v="59" actId="113"/>
          <ac:spMkLst>
            <pc:docMk/>
            <pc:sldMk cId="0" sldId="272"/>
            <ac:spMk id="2" creationId="{00000000-0000-0000-0000-000000000000}"/>
          </ac:spMkLst>
        </pc:spChg>
      </pc:sldChg>
      <pc:sldChg chg="modSp mod setBg">
        <pc:chgData name="Koorye Koorye" userId="173be74718888ae5" providerId="LiveId" clId="{5DBE076B-CD69-46BC-AB4B-F5AF78E8D942}" dt="2023-09-18T09:04:30.771" v="64" actId="404"/>
        <pc:sldMkLst>
          <pc:docMk/>
          <pc:sldMk cId="0" sldId="273"/>
        </pc:sldMkLst>
        <pc:spChg chg="mod">
          <ac:chgData name="Koorye Koorye" userId="173be74718888ae5" providerId="LiveId" clId="{5DBE076B-CD69-46BC-AB4B-F5AF78E8D942}" dt="2023-09-18T09:04:30.771" v="64" actId="404"/>
          <ac:spMkLst>
            <pc:docMk/>
            <pc:sldMk cId="0" sldId="273"/>
            <ac:spMk id="2" creationId="{00000000-0000-0000-0000-000000000000}"/>
          </ac:spMkLst>
        </pc:spChg>
      </pc:sldChg>
      <pc:sldChg chg="setBg">
        <pc:chgData name="Koorye Koorye" userId="173be74718888ae5" providerId="LiveId" clId="{5DBE076B-CD69-46BC-AB4B-F5AF78E8D942}" dt="2023-09-18T08:58:18.737" v="6"/>
        <pc:sldMkLst>
          <pc:docMk/>
          <pc:sldMk cId="0" sldId="274"/>
        </pc:sldMkLst>
      </pc:sldChg>
      <pc:sldChg chg="modSp mod setBg">
        <pc:chgData name="Koorye Koorye" userId="173be74718888ae5" providerId="LiveId" clId="{5DBE076B-CD69-46BC-AB4B-F5AF78E8D942}" dt="2023-09-18T09:21:15.998" v="259" actId="404"/>
        <pc:sldMkLst>
          <pc:docMk/>
          <pc:sldMk cId="0" sldId="275"/>
        </pc:sldMkLst>
        <pc:spChg chg="mod">
          <ac:chgData name="Koorye Koorye" userId="173be74718888ae5" providerId="LiveId" clId="{5DBE076B-CD69-46BC-AB4B-F5AF78E8D942}" dt="2023-09-18T09:21:15.998" v="259" actId="404"/>
          <ac:spMkLst>
            <pc:docMk/>
            <pc:sldMk cId="0" sldId="275"/>
            <ac:spMk id="6" creationId="{00000000-0000-0000-0000-000000000000}"/>
          </ac:spMkLst>
        </pc:spChg>
      </pc:sldChg>
      <pc:sldChg chg="setBg">
        <pc:chgData name="Koorye Koorye" userId="173be74718888ae5" providerId="LiveId" clId="{5DBE076B-CD69-46BC-AB4B-F5AF78E8D942}" dt="2023-09-18T08:58:18.737" v="6"/>
        <pc:sldMkLst>
          <pc:docMk/>
          <pc:sldMk cId="0" sldId="276"/>
        </pc:sldMkLst>
      </pc:sldChg>
      <pc:sldChg chg="setBg">
        <pc:chgData name="Koorye Koorye" userId="173be74718888ae5" providerId="LiveId" clId="{5DBE076B-CD69-46BC-AB4B-F5AF78E8D942}" dt="2023-09-18T08:58:18.737" v="6"/>
        <pc:sldMkLst>
          <pc:docMk/>
          <pc:sldMk cId="0" sldId="277"/>
        </pc:sldMkLst>
      </pc:sldChg>
      <pc:sldChg chg="modSp mod setBg">
        <pc:chgData name="Koorye Koorye" userId="173be74718888ae5" providerId="LiveId" clId="{5DBE076B-CD69-46BC-AB4B-F5AF78E8D942}" dt="2023-09-18T09:21:23.120" v="261" actId="404"/>
        <pc:sldMkLst>
          <pc:docMk/>
          <pc:sldMk cId="0" sldId="278"/>
        </pc:sldMkLst>
        <pc:spChg chg="mod">
          <ac:chgData name="Koorye Koorye" userId="173be74718888ae5" providerId="LiveId" clId="{5DBE076B-CD69-46BC-AB4B-F5AF78E8D942}" dt="2023-09-18T09:21:23.120" v="261" actId="404"/>
          <ac:spMkLst>
            <pc:docMk/>
            <pc:sldMk cId="0" sldId="278"/>
            <ac:spMk id="2" creationId="{00000000-0000-0000-0000-000000000000}"/>
          </ac:spMkLst>
        </pc:spChg>
      </pc:sldChg>
      <pc:sldChg chg="modSp mod setBg">
        <pc:chgData name="Koorye Koorye" userId="173be74718888ae5" providerId="LiveId" clId="{5DBE076B-CD69-46BC-AB4B-F5AF78E8D942}" dt="2023-09-18T09:21:31.936" v="262" actId="404"/>
        <pc:sldMkLst>
          <pc:docMk/>
          <pc:sldMk cId="0" sldId="279"/>
        </pc:sldMkLst>
        <pc:spChg chg="mod">
          <ac:chgData name="Koorye Koorye" userId="173be74718888ae5" providerId="LiveId" clId="{5DBE076B-CD69-46BC-AB4B-F5AF78E8D942}" dt="2023-09-18T09:21:31.936" v="262" actId="404"/>
          <ac:spMkLst>
            <pc:docMk/>
            <pc:sldMk cId="0" sldId="279"/>
            <ac:spMk id="2" creationId="{00000000-0000-0000-0000-000000000000}"/>
          </ac:spMkLst>
        </pc:spChg>
      </pc:sldChg>
      <pc:sldChg chg="setBg">
        <pc:chgData name="Koorye Koorye" userId="173be74718888ae5" providerId="LiveId" clId="{5DBE076B-CD69-46BC-AB4B-F5AF78E8D942}" dt="2023-09-18T08:58:18.737" v="6"/>
        <pc:sldMkLst>
          <pc:docMk/>
          <pc:sldMk cId="0" sldId="280"/>
        </pc:sldMkLst>
      </pc:sldChg>
      <pc:sldChg chg="modSp mod setBg">
        <pc:chgData name="Koorye Koorye" userId="173be74718888ae5" providerId="LiveId" clId="{5DBE076B-CD69-46BC-AB4B-F5AF78E8D942}" dt="2023-09-18T09:07:25.601" v="126" actId="113"/>
        <pc:sldMkLst>
          <pc:docMk/>
          <pc:sldMk cId="0" sldId="281"/>
        </pc:sldMkLst>
        <pc:spChg chg="mod">
          <ac:chgData name="Koorye Koorye" userId="173be74718888ae5" providerId="LiveId" clId="{5DBE076B-CD69-46BC-AB4B-F5AF78E8D942}" dt="2023-09-18T09:07:25.601" v="126" actId="113"/>
          <ac:spMkLst>
            <pc:docMk/>
            <pc:sldMk cId="0" sldId="281"/>
            <ac:spMk id="3" creationId="{00000000-0000-0000-0000-000000000000}"/>
          </ac:spMkLst>
        </pc:spChg>
      </pc:sldChg>
      <pc:sldChg chg="setBg">
        <pc:chgData name="Koorye Koorye" userId="173be74718888ae5" providerId="LiveId" clId="{5DBE076B-CD69-46BC-AB4B-F5AF78E8D942}" dt="2023-09-18T08:58:18.737" v="6"/>
        <pc:sldMkLst>
          <pc:docMk/>
          <pc:sldMk cId="0" sldId="282"/>
        </pc:sldMkLst>
      </pc:sldChg>
      <pc:sldChg chg="modSp mod setBg">
        <pc:chgData name="Koorye Koorye" userId="173be74718888ae5" providerId="LiveId" clId="{5DBE076B-CD69-46BC-AB4B-F5AF78E8D942}" dt="2023-09-18T09:21:52.683" v="269" actId="1076"/>
        <pc:sldMkLst>
          <pc:docMk/>
          <pc:sldMk cId="0" sldId="283"/>
        </pc:sldMkLst>
        <pc:spChg chg="mod">
          <ac:chgData name="Koorye Koorye" userId="173be74718888ae5" providerId="LiveId" clId="{5DBE076B-CD69-46BC-AB4B-F5AF78E8D942}" dt="2023-09-18T09:21:52.683" v="269" actId="1076"/>
          <ac:spMkLst>
            <pc:docMk/>
            <pc:sldMk cId="0" sldId="283"/>
            <ac:spMk id="3" creationId="{00000000-0000-0000-0000-000000000000}"/>
          </ac:spMkLst>
        </pc:spChg>
        <pc:spChg chg="mod">
          <ac:chgData name="Koorye Koorye" userId="173be74718888ae5" providerId="LiveId" clId="{5DBE076B-CD69-46BC-AB4B-F5AF78E8D942}" dt="2023-09-18T09:21:48.544" v="268" actId="1076"/>
          <ac:spMkLst>
            <pc:docMk/>
            <pc:sldMk cId="0" sldId="283"/>
            <ac:spMk id="7" creationId="{6276C037-5D4F-4A92-82B9-24C0BD10CAB6}"/>
          </ac:spMkLst>
        </pc:spChg>
        <pc:picChg chg="mod">
          <ac:chgData name="Koorye Koorye" userId="173be74718888ae5" providerId="LiveId" clId="{5DBE076B-CD69-46BC-AB4B-F5AF78E8D942}" dt="2023-09-18T09:21:46.047" v="266" actId="1076"/>
          <ac:picMkLst>
            <pc:docMk/>
            <pc:sldMk cId="0" sldId="283"/>
            <ac:picMk id="2" creationId="{00000000-0000-0000-0000-000000000000}"/>
          </ac:picMkLst>
        </pc:picChg>
      </pc:sldChg>
      <pc:sldChg chg="setBg">
        <pc:chgData name="Koorye Koorye" userId="173be74718888ae5" providerId="LiveId" clId="{5DBE076B-CD69-46BC-AB4B-F5AF78E8D942}" dt="2023-09-18T08:58:18.737" v="6"/>
        <pc:sldMkLst>
          <pc:docMk/>
          <pc:sldMk cId="0" sldId="284"/>
        </pc:sldMkLst>
      </pc:sldChg>
      <pc:sldChg chg="setBg">
        <pc:chgData name="Koorye Koorye" userId="173be74718888ae5" providerId="LiveId" clId="{5DBE076B-CD69-46BC-AB4B-F5AF78E8D942}" dt="2023-09-18T08:58:18.737" v="6"/>
        <pc:sldMkLst>
          <pc:docMk/>
          <pc:sldMk cId="0" sldId="285"/>
        </pc:sldMkLst>
      </pc:sldChg>
      <pc:sldChg chg="modSp mod setBg">
        <pc:chgData name="Koorye Koorye" userId="173be74718888ae5" providerId="LiveId" clId="{5DBE076B-CD69-46BC-AB4B-F5AF78E8D942}" dt="2023-09-18T09:22:01.413" v="271" actId="404"/>
        <pc:sldMkLst>
          <pc:docMk/>
          <pc:sldMk cId="0" sldId="286"/>
        </pc:sldMkLst>
        <pc:spChg chg="mod">
          <ac:chgData name="Koorye Koorye" userId="173be74718888ae5" providerId="LiveId" clId="{5DBE076B-CD69-46BC-AB4B-F5AF78E8D942}" dt="2023-09-18T09:22:01.413" v="271" actId="404"/>
          <ac:spMkLst>
            <pc:docMk/>
            <pc:sldMk cId="0" sldId="286"/>
            <ac:spMk id="2" creationId="{00000000-0000-0000-0000-000000000000}"/>
          </ac:spMkLst>
        </pc:spChg>
        <pc:picChg chg="mod">
          <ac:chgData name="Koorye Koorye" userId="173be74718888ae5" providerId="LiveId" clId="{5DBE076B-CD69-46BC-AB4B-F5AF78E8D942}" dt="2023-09-18T09:21:58.952" v="270" actId="14100"/>
          <ac:picMkLst>
            <pc:docMk/>
            <pc:sldMk cId="0" sldId="286"/>
            <ac:picMk id="3" creationId="{00000000-0000-0000-0000-000000000000}"/>
          </ac:picMkLst>
        </pc:picChg>
      </pc:sldChg>
      <pc:sldChg chg="setBg">
        <pc:chgData name="Koorye Koorye" userId="173be74718888ae5" providerId="LiveId" clId="{5DBE076B-CD69-46BC-AB4B-F5AF78E8D942}" dt="2023-09-18T08:58:18.737" v="6"/>
        <pc:sldMkLst>
          <pc:docMk/>
          <pc:sldMk cId="0" sldId="287"/>
        </pc:sldMkLst>
      </pc:sldChg>
      <pc:sldChg chg="modSp mod setBg">
        <pc:chgData name="Koorye Koorye" userId="173be74718888ae5" providerId="LiveId" clId="{5DBE076B-CD69-46BC-AB4B-F5AF78E8D942}" dt="2023-09-18T09:08:01.408" v="142" actId="404"/>
        <pc:sldMkLst>
          <pc:docMk/>
          <pc:sldMk cId="0" sldId="288"/>
        </pc:sldMkLst>
        <pc:spChg chg="mod">
          <ac:chgData name="Koorye Koorye" userId="173be74718888ae5" providerId="LiveId" clId="{5DBE076B-CD69-46BC-AB4B-F5AF78E8D942}" dt="2023-09-18T09:08:01.408" v="142" actId="404"/>
          <ac:spMkLst>
            <pc:docMk/>
            <pc:sldMk cId="0" sldId="288"/>
            <ac:spMk id="2" creationId="{00000000-0000-0000-0000-000000000000}"/>
          </ac:spMkLst>
        </pc:spChg>
      </pc:sldChg>
      <pc:sldChg chg="setBg">
        <pc:chgData name="Koorye Koorye" userId="173be74718888ae5" providerId="LiveId" clId="{5DBE076B-CD69-46BC-AB4B-F5AF78E8D942}" dt="2023-09-18T08:58:18.737" v="6"/>
        <pc:sldMkLst>
          <pc:docMk/>
          <pc:sldMk cId="0" sldId="289"/>
        </pc:sldMkLst>
      </pc:sldChg>
      <pc:sldChg chg="setBg">
        <pc:chgData name="Koorye Koorye" userId="173be74718888ae5" providerId="LiveId" clId="{5DBE076B-CD69-46BC-AB4B-F5AF78E8D942}" dt="2023-09-18T08:58:18.737" v="6"/>
        <pc:sldMkLst>
          <pc:docMk/>
          <pc:sldMk cId="0" sldId="290"/>
        </pc:sldMkLst>
      </pc:sldChg>
      <pc:sldChg chg="modSp mod setBg">
        <pc:chgData name="Koorye Koorye" userId="173be74718888ae5" providerId="LiveId" clId="{5DBE076B-CD69-46BC-AB4B-F5AF78E8D942}" dt="2023-09-18T09:08:06.869" v="143" actId="113"/>
        <pc:sldMkLst>
          <pc:docMk/>
          <pc:sldMk cId="0" sldId="291"/>
        </pc:sldMkLst>
        <pc:spChg chg="mod">
          <ac:chgData name="Koorye Koorye" userId="173be74718888ae5" providerId="LiveId" clId="{5DBE076B-CD69-46BC-AB4B-F5AF78E8D942}" dt="2023-09-18T09:08:06.869" v="143" actId="113"/>
          <ac:spMkLst>
            <pc:docMk/>
            <pc:sldMk cId="0" sldId="291"/>
            <ac:spMk id="3" creationId="{00000000-0000-0000-0000-000000000000}"/>
          </ac:spMkLst>
        </pc:spChg>
      </pc:sldChg>
      <pc:sldChg chg="addSp modSp mod setBg">
        <pc:chgData name="Koorye Koorye" userId="173be74718888ae5" providerId="LiveId" clId="{5DBE076B-CD69-46BC-AB4B-F5AF78E8D942}" dt="2023-09-18T09:22:16.331" v="274" actId="1076"/>
        <pc:sldMkLst>
          <pc:docMk/>
          <pc:sldMk cId="0" sldId="292"/>
        </pc:sldMkLst>
        <pc:spChg chg="mod">
          <ac:chgData name="Koorye Koorye" userId="173be74718888ae5" providerId="LiveId" clId="{5DBE076B-CD69-46BC-AB4B-F5AF78E8D942}" dt="2023-09-18T09:22:16.331" v="274" actId="1076"/>
          <ac:spMkLst>
            <pc:docMk/>
            <pc:sldMk cId="0" sldId="292"/>
            <ac:spMk id="2" creationId="{00000000-0000-0000-0000-000000000000}"/>
          </ac:spMkLst>
        </pc:spChg>
        <pc:picChg chg="add mod">
          <ac:chgData name="Koorye Koorye" userId="173be74718888ae5" providerId="LiveId" clId="{5DBE076B-CD69-46BC-AB4B-F5AF78E8D942}" dt="2023-09-18T09:22:12.796" v="273" actId="1076"/>
          <ac:picMkLst>
            <pc:docMk/>
            <pc:sldMk cId="0" sldId="292"/>
            <ac:picMk id="5" creationId="{47A444B1-8F36-4ED2-8A7C-305A64F98734}"/>
          </ac:picMkLst>
        </pc:picChg>
      </pc:sldChg>
      <pc:sldChg chg="setBg">
        <pc:chgData name="Koorye Koorye" userId="173be74718888ae5" providerId="LiveId" clId="{5DBE076B-CD69-46BC-AB4B-F5AF78E8D942}" dt="2023-09-18T08:58:18.737" v="6"/>
        <pc:sldMkLst>
          <pc:docMk/>
          <pc:sldMk cId="0" sldId="293"/>
        </pc:sldMkLst>
      </pc:sldChg>
      <pc:sldChg chg="modSp mod setBg">
        <pc:chgData name="Koorye Koorye" userId="173be74718888ae5" providerId="LiveId" clId="{5DBE076B-CD69-46BC-AB4B-F5AF78E8D942}" dt="2023-09-18T09:22:55.538" v="281" actId="1036"/>
        <pc:sldMkLst>
          <pc:docMk/>
          <pc:sldMk cId="0" sldId="294"/>
        </pc:sldMkLst>
        <pc:spChg chg="mod">
          <ac:chgData name="Koorye Koorye" userId="173be74718888ae5" providerId="LiveId" clId="{5DBE076B-CD69-46BC-AB4B-F5AF78E8D942}" dt="2023-09-18T09:22:26.262" v="277" actId="1076"/>
          <ac:spMkLst>
            <pc:docMk/>
            <pc:sldMk cId="0" sldId="294"/>
            <ac:spMk id="3" creationId="{00000000-0000-0000-0000-000000000000}"/>
          </ac:spMkLst>
        </pc:spChg>
        <pc:picChg chg="mod">
          <ac:chgData name="Koorye Koorye" userId="173be74718888ae5" providerId="LiveId" clId="{5DBE076B-CD69-46BC-AB4B-F5AF78E8D942}" dt="2023-09-18T09:22:55.538" v="281" actId="1036"/>
          <ac:picMkLst>
            <pc:docMk/>
            <pc:sldMk cId="0" sldId="294"/>
            <ac:picMk id="2" creationId="{00000000-0000-0000-0000-000000000000}"/>
          </ac:picMkLst>
        </pc:picChg>
      </pc:sldChg>
      <pc:sldChg chg="modSp mod setBg">
        <pc:chgData name="Koorye Koorye" userId="173be74718888ae5" providerId="LiveId" clId="{5DBE076B-CD69-46BC-AB4B-F5AF78E8D942}" dt="2023-09-18T09:08:49.868" v="161" actId="20577"/>
        <pc:sldMkLst>
          <pc:docMk/>
          <pc:sldMk cId="0" sldId="295"/>
        </pc:sldMkLst>
        <pc:spChg chg="mod">
          <ac:chgData name="Koorye Koorye" userId="173be74718888ae5" providerId="LiveId" clId="{5DBE076B-CD69-46BC-AB4B-F5AF78E8D942}" dt="2023-09-18T09:08:49.868" v="161" actId="20577"/>
          <ac:spMkLst>
            <pc:docMk/>
            <pc:sldMk cId="0" sldId="295"/>
            <ac:spMk id="2" creationId="{00000000-0000-0000-0000-000000000000}"/>
          </ac:spMkLst>
        </pc:spChg>
      </pc:sldChg>
      <pc:sldChg chg="setBg">
        <pc:chgData name="Koorye Koorye" userId="173be74718888ae5" providerId="LiveId" clId="{5DBE076B-CD69-46BC-AB4B-F5AF78E8D942}" dt="2023-09-18T08:58:18.737" v="6"/>
        <pc:sldMkLst>
          <pc:docMk/>
          <pc:sldMk cId="0" sldId="296"/>
        </pc:sldMkLst>
      </pc:sldChg>
      <pc:sldChg chg="modSp mod setBg">
        <pc:chgData name="Koorye Koorye" userId="173be74718888ae5" providerId="LiveId" clId="{5DBE076B-CD69-46BC-AB4B-F5AF78E8D942}" dt="2023-09-18T09:23:44.994" v="421" actId="1036"/>
        <pc:sldMkLst>
          <pc:docMk/>
          <pc:sldMk cId="0" sldId="297"/>
        </pc:sldMkLst>
        <pc:spChg chg="mod">
          <ac:chgData name="Koorye Koorye" userId="173be74718888ae5" providerId="LiveId" clId="{5DBE076B-CD69-46BC-AB4B-F5AF78E8D942}" dt="2023-09-18T09:23:44.994" v="421" actId="1036"/>
          <ac:spMkLst>
            <pc:docMk/>
            <pc:sldMk cId="0" sldId="297"/>
            <ac:spMk id="3" creationId="{00000000-0000-0000-0000-000000000000}"/>
          </ac:spMkLst>
        </pc:spChg>
        <pc:spChg chg="mod">
          <ac:chgData name="Koorye Koorye" userId="173be74718888ae5" providerId="LiveId" clId="{5DBE076B-CD69-46BC-AB4B-F5AF78E8D942}" dt="2023-09-18T09:23:44.994" v="421" actId="1036"/>
          <ac:spMkLst>
            <pc:docMk/>
            <pc:sldMk cId="0" sldId="297"/>
            <ac:spMk id="4" creationId="{00000000-0000-0000-0000-000000000000}"/>
          </ac:spMkLst>
        </pc:spChg>
        <pc:spChg chg="mod">
          <ac:chgData name="Koorye Koorye" userId="173be74718888ae5" providerId="LiveId" clId="{5DBE076B-CD69-46BC-AB4B-F5AF78E8D942}" dt="2023-09-18T09:23:44.994" v="421" actId="1036"/>
          <ac:spMkLst>
            <pc:docMk/>
            <pc:sldMk cId="0" sldId="297"/>
            <ac:spMk id="5" creationId="{00000000-0000-0000-0000-000000000000}"/>
          </ac:spMkLst>
        </pc:spChg>
        <pc:spChg chg="mod">
          <ac:chgData name="Koorye Koorye" userId="173be74718888ae5" providerId="LiveId" clId="{5DBE076B-CD69-46BC-AB4B-F5AF78E8D942}" dt="2023-09-18T09:23:44.994" v="421" actId="1036"/>
          <ac:spMkLst>
            <pc:docMk/>
            <pc:sldMk cId="0" sldId="297"/>
            <ac:spMk id="6" creationId="{00000000-0000-0000-0000-000000000000}"/>
          </ac:spMkLst>
        </pc:spChg>
        <pc:spChg chg="mod">
          <ac:chgData name="Koorye Koorye" userId="173be74718888ae5" providerId="LiveId" clId="{5DBE076B-CD69-46BC-AB4B-F5AF78E8D942}" dt="2023-09-18T09:23:44.994" v="421" actId="1036"/>
          <ac:spMkLst>
            <pc:docMk/>
            <pc:sldMk cId="0" sldId="297"/>
            <ac:spMk id="7" creationId="{00000000-0000-0000-0000-000000000000}"/>
          </ac:spMkLst>
        </pc:spChg>
        <pc:picChg chg="mod">
          <ac:chgData name="Koorye Koorye" userId="173be74718888ae5" providerId="LiveId" clId="{5DBE076B-CD69-46BC-AB4B-F5AF78E8D942}" dt="2023-09-18T09:23:44.994" v="421" actId="1036"/>
          <ac:picMkLst>
            <pc:docMk/>
            <pc:sldMk cId="0" sldId="297"/>
            <ac:picMk id="8" creationId="{00000000-0000-0000-0000-000000000000}"/>
          </ac:picMkLst>
        </pc:picChg>
        <pc:picChg chg="mod">
          <ac:chgData name="Koorye Koorye" userId="173be74718888ae5" providerId="LiveId" clId="{5DBE076B-CD69-46BC-AB4B-F5AF78E8D942}" dt="2023-09-18T09:23:44.994" v="421" actId="1036"/>
          <ac:picMkLst>
            <pc:docMk/>
            <pc:sldMk cId="0" sldId="297"/>
            <ac:picMk id="9" creationId="{00000000-0000-0000-0000-000000000000}"/>
          </ac:picMkLst>
        </pc:picChg>
        <pc:picChg chg="mod">
          <ac:chgData name="Koorye Koorye" userId="173be74718888ae5" providerId="LiveId" clId="{5DBE076B-CD69-46BC-AB4B-F5AF78E8D942}" dt="2023-09-18T09:23:44.994" v="421" actId="1036"/>
          <ac:picMkLst>
            <pc:docMk/>
            <pc:sldMk cId="0" sldId="297"/>
            <ac:picMk id="10" creationId="{00000000-0000-0000-0000-000000000000}"/>
          </ac:picMkLst>
        </pc:picChg>
        <pc:picChg chg="mod">
          <ac:chgData name="Koorye Koorye" userId="173be74718888ae5" providerId="LiveId" clId="{5DBE076B-CD69-46BC-AB4B-F5AF78E8D942}" dt="2023-09-18T09:23:44.994" v="421" actId="1036"/>
          <ac:picMkLst>
            <pc:docMk/>
            <pc:sldMk cId="0" sldId="297"/>
            <ac:picMk id="11" creationId="{00000000-0000-0000-0000-000000000000}"/>
          </ac:picMkLst>
        </pc:picChg>
        <pc:picChg chg="mod">
          <ac:chgData name="Koorye Koorye" userId="173be74718888ae5" providerId="LiveId" clId="{5DBE076B-CD69-46BC-AB4B-F5AF78E8D942}" dt="2023-09-18T09:23:44.994" v="421" actId="1036"/>
          <ac:picMkLst>
            <pc:docMk/>
            <pc:sldMk cId="0" sldId="297"/>
            <ac:picMk id="12" creationId="{00000000-0000-0000-0000-000000000000}"/>
          </ac:picMkLst>
        </pc:picChg>
      </pc:sldChg>
      <pc:sldChg chg="setBg">
        <pc:chgData name="Koorye Koorye" userId="173be74718888ae5" providerId="LiveId" clId="{5DBE076B-CD69-46BC-AB4B-F5AF78E8D942}" dt="2023-09-18T08:58:18.737" v="6"/>
        <pc:sldMkLst>
          <pc:docMk/>
          <pc:sldMk cId="0" sldId="298"/>
        </pc:sldMkLst>
      </pc:sldChg>
      <pc:sldChg chg="setBg">
        <pc:chgData name="Koorye Koorye" userId="173be74718888ae5" providerId="LiveId" clId="{5DBE076B-CD69-46BC-AB4B-F5AF78E8D942}" dt="2023-09-18T08:58:18.737" v="6"/>
        <pc:sldMkLst>
          <pc:docMk/>
          <pc:sldMk cId="0" sldId="299"/>
        </pc:sldMkLst>
      </pc:sldChg>
      <pc:sldChg chg="modSp mod setBg">
        <pc:chgData name="Koorye Koorye" userId="173be74718888ae5" providerId="LiveId" clId="{5DBE076B-CD69-46BC-AB4B-F5AF78E8D942}" dt="2023-09-18T09:24:00.711" v="426" actId="1076"/>
        <pc:sldMkLst>
          <pc:docMk/>
          <pc:sldMk cId="0" sldId="300"/>
        </pc:sldMkLst>
        <pc:spChg chg="mod">
          <ac:chgData name="Koorye Koorye" userId="173be74718888ae5" providerId="LiveId" clId="{5DBE076B-CD69-46BC-AB4B-F5AF78E8D942}" dt="2023-09-18T09:23:56.517" v="424" actId="1076"/>
          <ac:spMkLst>
            <pc:docMk/>
            <pc:sldMk cId="0" sldId="300"/>
            <ac:spMk id="3" creationId="{00000000-0000-0000-0000-000000000000}"/>
          </ac:spMkLst>
        </pc:spChg>
        <pc:picChg chg="mod">
          <ac:chgData name="Koorye Koorye" userId="173be74718888ae5" providerId="LiveId" clId="{5DBE076B-CD69-46BC-AB4B-F5AF78E8D942}" dt="2023-09-18T09:24:00.711" v="426" actId="1076"/>
          <ac:picMkLst>
            <pc:docMk/>
            <pc:sldMk cId="0" sldId="300"/>
            <ac:picMk id="2" creationId="{00000000-0000-0000-0000-000000000000}"/>
          </ac:picMkLst>
        </pc:picChg>
      </pc:sldChg>
      <pc:sldChg chg="modSp mod setBg">
        <pc:chgData name="Koorye Koorye" userId="173be74718888ae5" providerId="LiveId" clId="{5DBE076B-CD69-46BC-AB4B-F5AF78E8D942}" dt="2023-09-18T09:10:09.947" v="178" actId="2710"/>
        <pc:sldMkLst>
          <pc:docMk/>
          <pc:sldMk cId="0" sldId="301"/>
        </pc:sldMkLst>
        <pc:spChg chg="mod">
          <ac:chgData name="Koorye Koorye" userId="173be74718888ae5" providerId="LiveId" clId="{5DBE076B-CD69-46BC-AB4B-F5AF78E8D942}" dt="2023-09-18T09:10:09.947" v="178" actId="2710"/>
          <ac:spMkLst>
            <pc:docMk/>
            <pc:sldMk cId="0" sldId="301"/>
            <ac:spMk id="2" creationId="{00000000-0000-0000-0000-000000000000}"/>
          </ac:spMkLst>
        </pc:spChg>
      </pc:sldChg>
      <pc:sldChg chg="setBg">
        <pc:chgData name="Koorye Koorye" userId="173be74718888ae5" providerId="LiveId" clId="{5DBE076B-CD69-46BC-AB4B-F5AF78E8D942}" dt="2023-09-18T08:58:18.737" v="6"/>
        <pc:sldMkLst>
          <pc:docMk/>
          <pc:sldMk cId="0" sldId="302"/>
        </pc:sldMkLst>
      </pc:sldChg>
      <pc:sldChg chg="modSp mod setBg">
        <pc:chgData name="Koorye Koorye" userId="173be74718888ae5" providerId="LiveId" clId="{5DBE076B-CD69-46BC-AB4B-F5AF78E8D942}" dt="2023-09-18T09:10:15.184" v="179" actId="113"/>
        <pc:sldMkLst>
          <pc:docMk/>
          <pc:sldMk cId="0" sldId="303"/>
        </pc:sldMkLst>
        <pc:spChg chg="mod">
          <ac:chgData name="Koorye Koorye" userId="173be74718888ae5" providerId="LiveId" clId="{5DBE076B-CD69-46BC-AB4B-F5AF78E8D942}" dt="2023-09-18T09:10:15.184" v="179" actId="113"/>
          <ac:spMkLst>
            <pc:docMk/>
            <pc:sldMk cId="0" sldId="303"/>
            <ac:spMk id="2" creationId="{00000000-0000-0000-0000-000000000000}"/>
          </ac:spMkLst>
        </pc:spChg>
      </pc:sldChg>
      <pc:sldChg chg="delSp modSp mod setBg">
        <pc:chgData name="Koorye Koorye" userId="173be74718888ae5" providerId="LiveId" clId="{5DBE076B-CD69-46BC-AB4B-F5AF78E8D942}" dt="2023-09-18T09:10:47.128" v="181" actId="478"/>
        <pc:sldMkLst>
          <pc:docMk/>
          <pc:sldMk cId="0" sldId="304"/>
        </pc:sldMkLst>
        <pc:spChg chg="mod">
          <ac:chgData name="Koorye Koorye" userId="173be74718888ae5" providerId="LiveId" clId="{5DBE076B-CD69-46BC-AB4B-F5AF78E8D942}" dt="2023-09-18T09:10:44.493" v="180" actId="20577"/>
          <ac:spMkLst>
            <pc:docMk/>
            <pc:sldMk cId="0" sldId="304"/>
            <ac:spMk id="7" creationId="{00000000-0000-0000-0000-000000000000}"/>
          </ac:spMkLst>
        </pc:spChg>
        <pc:picChg chg="del">
          <ac:chgData name="Koorye Koorye" userId="173be74718888ae5" providerId="LiveId" clId="{5DBE076B-CD69-46BC-AB4B-F5AF78E8D942}" dt="2023-09-18T09:10:47.128" v="181" actId="478"/>
          <ac:picMkLst>
            <pc:docMk/>
            <pc:sldMk cId="0" sldId="304"/>
            <ac:picMk id="12" creationId="{00000000-0000-0000-0000-000000000000}"/>
          </ac:picMkLst>
        </pc:picChg>
      </pc:sldChg>
      <pc:sldChg chg="setBg">
        <pc:chgData name="Koorye Koorye" userId="173be74718888ae5" providerId="LiveId" clId="{5DBE076B-CD69-46BC-AB4B-F5AF78E8D942}" dt="2023-09-18T08:58:18.737" v="6"/>
        <pc:sldMkLst>
          <pc:docMk/>
          <pc:sldMk cId="0" sldId="305"/>
        </pc:sldMkLst>
      </pc:sldChg>
      <pc:sldChg chg="modSp mod setBg">
        <pc:chgData name="Koorye Koorye" userId="173be74718888ae5" providerId="LiveId" clId="{5DBE076B-CD69-46BC-AB4B-F5AF78E8D942}" dt="2023-09-18T09:12:29.666" v="239" actId="2710"/>
        <pc:sldMkLst>
          <pc:docMk/>
          <pc:sldMk cId="0" sldId="306"/>
        </pc:sldMkLst>
        <pc:spChg chg="mod">
          <ac:chgData name="Koorye Koorye" userId="173be74718888ae5" providerId="LiveId" clId="{5DBE076B-CD69-46BC-AB4B-F5AF78E8D942}" dt="2023-09-18T09:12:29.666" v="239" actId="2710"/>
          <ac:spMkLst>
            <pc:docMk/>
            <pc:sldMk cId="0" sldId="306"/>
            <ac:spMk id="2" creationId="{00000000-0000-0000-0000-000000000000}"/>
          </ac:spMkLst>
        </pc:spChg>
      </pc:sldChg>
      <pc:sldChg chg="modSp mod setBg">
        <pc:chgData name="Koorye Koorye" userId="173be74718888ae5" providerId="LiveId" clId="{5DBE076B-CD69-46BC-AB4B-F5AF78E8D942}" dt="2023-09-18T09:12:18.503" v="234" actId="404"/>
        <pc:sldMkLst>
          <pc:docMk/>
          <pc:sldMk cId="0" sldId="307"/>
        </pc:sldMkLst>
        <pc:spChg chg="mod">
          <ac:chgData name="Koorye Koorye" userId="173be74718888ae5" providerId="LiveId" clId="{5DBE076B-CD69-46BC-AB4B-F5AF78E8D942}" dt="2023-09-18T09:12:18.503" v="234" actId="404"/>
          <ac:spMkLst>
            <pc:docMk/>
            <pc:sldMk cId="0" sldId="307"/>
            <ac:spMk id="2" creationId="{00000000-0000-0000-0000-000000000000}"/>
          </ac:spMkLst>
        </pc:spChg>
      </pc:sldChg>
      <pc:sldChg chg="setBg">
        <pc:chgData name="Koorye Koorye" userId="173be74718888ae5" providerId="LiveId" clId="{5DBE076B-CD69-46BC-AB4B-F5AF78E8D942}" dt="2023-09-18T08:58:18.737" v="6"/>
        <pc:sldMkLst>
          <pc:docMk/>
          <pc:sldMk cId="0" sldId="308"/>
        </pc:sldMkLst>
      </pc:sldChg>
      <pc:sldChg chg="modSp mod setBg">
        <pc:chgData name="Koorye Koorye" userId="173be74718888ae5" providerId="LiveId" clId="{5DBE076B-CD69-46BC-AB4B-F5AF78E8D942}" dt="2023-09-18T09:12:10.184" v="231" actId="1076"/>
        <pc:sldMkLst>
          <pc:docMk/>
          <pc:sldMk cId="0" sldId="309"/>
        </pc:sldMkLst>
        <pc:spChg chg="mod">
          <ac:chgData name="Koorye Koorye" userId="173be74718888ae5" providerId="LiveId" clId="{5DBE076B-CD69-46BC-AB4B-F5AF78E8D942}" dt="2023-09-18T09:12:04.510" v="228" actId="113"/>
          <ac:spMkLst>
            <pc:docMk/>
            <pc:sldMk cId="0" sldId="309"/>
            <ac:spMk id="2" creationId="{00000000-0000-0000-0000-000000000000}"/>
          </ac:spMkLst>
        </pc:spChg>
        <pc:picChg chg="mod">
          <ac:chgData name="Koorye Koorye" userId="173be74718888ae5" providerId="LiveId" clId="{5DBE076B-CD69-46BC-AB4B-F5AF78E8D942}" dt="2023-09-18T09:12:10.184" v="231" actId="1076"/>
          <ac:picMkLst>
            <pc:docMk/>
            <pc:sldMk cId="0" sldId="309"/>
            <ac:picMk id="3" creationId="{00000000-0000-0000-0000-000000000000}"/>
          </ac:picMkLst>
        </pc:picChg>
      </pc:sldChg>
      <pc:sldChg chg="setBg">
        <pc:chgData name="Koorye Koorye" userId="173be74718888ae5" providerId="LiveId" clId="{5DBE076B-CD69-46BC-AB4B-F5AF78E8D942}" dt="2023-09-18T08:58:18.737" v="6"/>
        <pc:sldMkLst>
          <pc:docMk/>
          <pc:sldMk cId="0" sldId="310"/>
        </pc:sldMkLst>
      </pc:sldChg>
      <pc:sldChg chg="modSp mod setBg">
        <pc:chgData name="Koorye Koorye" userId="173be74718888ae5" providerId="LiveId" clId="{5DBE076B-CD69-46BC-AB4B-F5AF78E8D942}" dt="2023-09-18T09:24:12.402" v="427" actId="1076"/>
        <pc:sldMkLst>
          <pc:docMk/>
          <pc:sldMk cId="0" sldId="311"/>
        </pc:sldMkLst>
        <pc:spChg chg="mod">
          <ac:chgData name="Koorye Koorye" userId="173be74718888ae5" providerId="LiveId" clId="{5DBE076B-CD69-46BC-AB4B-F5AF78E8D942}" dt="2023-09-18T09:24:12.402" v="427" actId="1076"/>
          <ac:spMkLst>
            <pc:docMk/>
            <pc:sldMk cId="0" sldId="311"/>
            <ac:spMk id="3" creationId="{00000000-0000-0000-0000-000000000000}"/>
          </ac:spMkLst>
        </pc:spChg>
        <pc:picChg chg="mod">
          <ac:chgData name="Koorye Koorye" userId="173be74718888ae5" providerId="LiveId" clId="{5DBE076B-CD69-46BC-AB4B-F5AF78E8D942}" dt="2023-09-18T09:11:53" v="225" actId="1076"/>
          <ac:picMkLst>
            <pc:docMk/>
            <pc:sldMk cId="0" sldId="311"/>
            <ac:picMk id="2" creationId="{00000000-0000-0000-0000-000000000000}"/>
          </ac:picMkLst>
        </pc:picChg>
      </pc:sldChg>
      <pc:sldChg chg="setBg">
        <pc:chgData name="Koorye Koorye" userId="173be74718888ae5" providerId="LiveId" clId="{5DBE076B-CD69-46BC-AB4B-F5AF78E8D942}" dt="2023-09-18T08:58:18.737" v="6"/>
        <pc:sldMkLst>
          <pc:docMk/>
          <pc:sldMk cId="0" sldId="312"/>
        </pc:sldMkLst>
      </pc:sldChg>
      <pc:sldChg chg="modSp mod setBg">
        <pc:chgData name="Koorye Koorye" userId="173be74718888ae5" providerId="LiveId" clId="{5DBE076B-CD69-46BC-AB4B-F5AF78E8D942}" dt="2023-09-18T09:24:26.431" v="433" actId="1076"/>
        <pc:sldMkLst>
          <pc:docMk/>
          <pc:sldMk cId="0" sldId="313"/>
        </pc:sldMkLst>
        <pc:spChg chg="mod">
          <ac:chgData name="Koorye Koorye" userId="173be74718888ae5" providerId="LiveId" clId="{5DBE076B-CD69-46BC-AB4B-F5AF78E8D942}" dt="2023-09-18T09:24:26.431" v="433" actId="1076"/>
          <ac:spMkLst>
            <pc:docMk/>
            <pc:sldMk cId="0" sldId="313"/>
            <ac:spMk id="3" creationId="{00000000-0000-0000-0000-000000000000}"/>
          </ac:spMkLst>
        </pc:spChg>
        <pc:picChg chg="mod">
          <ac:chgData name="Koorye Koorye" userId="173be74718888ae5" providerId="LiveId" clId="{5DBE076B-CD69-46BC-AB4B-F5AF78E8D942}" dt="2023-09-18T09:24:21.296" v="431" actId="1076"/>
          <ac:picMkLst>
            <pc:docMk/>
            <pc:sldMk cId="0" sldId="313"/>
            <ac:picMk id="2" creationId="{00000000-0000-0000-0000-000000000000}"/>
          </ac:picMkLst>
        </pc:picChg>
      </pc:sldChg>
      <pc:sldChg chg="modSp mod setBg">
        <pc:chgData name="Koorye Koorye" userId="173be74718888ae5" providerId="LiveId" clId="{5DBE076B-CD69-46BC-AB4B-F5AF78E8D942}" dt="2023-09-18T09:24:36.244" v="435" actId="1076"/>
        <pc:sldMkLst>
          <pc:docMk/>
          <pc:sldMk cId="0" sldId="314"/>
        </pc:sldMkLst>
        <pc:spChg chg="mod">
          <ac:chgData name="Koorye Koorye" userId="173be74718888ae5" providerId="LiveId" clId="{5DBE076B-CD69-46BC-AB4B-F5AF78E8D942}" dt="2023-09-18T09:24:36.244" v="435" actId="1076"/>
          <ac:spMkLst>
            <pc:docMk/>
            <pc:sldMk cId="0" sldId="314"/>
            <ac:spMk id="2" creationId="{00000000-0000-0000-0000-000000000000}"/>
          </ac:spMkLst>
        </pc:spChg>
      </pc:sldChg>
      <pc:sldChg chg="setBg">
        <pc:chgData name="Koorye Koorye" userId="173be74718888ae5" providerId="LiveId" clId="{5DBE076B-CD69-46BC-AB4B-F5AF78E8D942}" dt="2023-09-18T08:58:18.737" v="6"/>
        <pc:sldMkLst>
          <pc:docMk/>
          <pc:sldMk cId="0" sldId="315"/>
        </pc:sldMkLst>
      </pc:sldChg>
      <pc:sldChg chg="setBg">
        <pc:chgData name="Koorye Koorye" userId="173be74718888ae5" providerId="LiveId" clId="{5DBE076B-CD69-46BC-AB4B-F5AF78E8D942}" dt="2023-09-18T08:58:18.737" v="6"/>
        <pc:sldMkLst>
          <pc:docMk/>
          <pc:sldMk cId="0" sldId="316"/>
        </pc:sldMkLst>
      </pc:sldChg>
      <pc:sldChg chg="modSp mod setBg">
        <pc:chgData name="Koorye Koorye" userId="173be74718888ae5" providerId="LiveId" clId="{5DBE076B-CD69-46BC-AB4B-F5AF78E8D942}" dt="2023-09-18T09:24:54.253" v="440" actId="1076"/>
        <pc:sldMkLst>
          <pc:docMk/>
          <pc:sldMk cId="0" sldId="317"/>
        </pc:sldMkLst>
        <pc:spChg chg="mod">
          <ac:chgData name="Koorye Koorye" userId="173be74718888ae5" providerId="LiveId" clId="{5DBE076B-CD69-46BC-AB4B-F5AF78E8D942}" dt="2023-09-18T09:24:54.253" v="440" actId="1076"/>
          <ac:spMkLst>
            <pc:docMk/>
            <pc:sldMk cId="0" sldId="317"/>
            <ac:spMk id="3" creationId="{00000000-0000-0000-0000-000000000000}"/>
          </ac:spMkLst>
        </pc:spChg>
        <pc:picChg chg="mod">
          <ac:chgData name="Koorye Koorye" userId="173be74718888ae5" providerId="LiveId" clId="{5DBE076B-CD69-46BC-AB4B-F5AF78E8D942}" dt="2023-09-18T09:24:49.039" v="439" actId="1076"/>
          <ac:picMkLst>
            <pc:docMk/>
            <pc:sldMk cId="0" sldId="317"/>
            <ac:picMk id="2" creationId="{00000000-0000-0000-0000-000000000000}"/>
          </ac:picMkLst>
        </pc:picChg>
      </pc:sldChg>
      <pc:sldChg chg="setBg">
        <pc:chgData name="Koorye Koorye" userId="173be74718888ae5" providerId="LiveId" clId="{5DBE076B-CD69-46BC-AB4B-F5AF78E8D942}" dt="2023-09-18T08:58:18.737" v="6"/>
        <pc:sldMkLst>
          <pc:docMk/>
          <pc:sldMk cId="0" sldId="318"/>
        </pc:sldMkLst>
      </pc:sldChg>
      <pc:sldChg chg="addSp delSp modSp new mod">
        <pc:chgData name="Koorye Koorye" userId="173be74718888ae5" providerId="LiveId" clId="{5DBE076B-CD69-46BC-AB4B-F5AF78E8D942}" dt="2023-09-18T09:06:51.334" v="120" actId="2710"/>
        <pc:sldMkLst>
          <pc:docMk/>
          <pc:sldMk cId="1119944619" sldId="319"/>
        </pc:sldMkLst>
        <pc:spChg chg="add del mod">
          <ac:chgData name="Koorye Koorye" userId="173be74718888ae5" providerId="LiveId" clId="{5DBE076B-CD69-46BC-AB4B-F5AF78E8D942}" dt="2023-09-18T09:03:04.393" v="49"/>
          <ac:spMkLst>
            <pc:docMk/>
            <pc:sldMk cId="1119944619" sldId="319"/>
            <ac:spMk id="3" creationId="{85D886C0-6495-472C-92A1-E927B5AC7011}"/>
          </ac:spMkLst>
        </pc:spChg>
        <pc:spChg chg="add mod">
          <ac:chgData name="Koorye Koorye" userId="173be74718888ae5" providerId="LiveId" clId="{5DBE076B-CD69-46BC-AB4B-F5AF78E8D942}" dt="2023-09-18T09:06:51.334" v="120" actId="2710"/>
          <ac:spMkLst>
            <pc:docMk/>
            <pc:sldMk cId="1119944619" sldId="319"/>
            <ac:spMk id="4" creationId="{F14E2E29-E914-48F7-AE12-0D9C5DE8873B}"/>
          </ac:spMkLst>
        </pc:spChg>
        <pc:spChg chg="add mod">
          <ac:chgData name="Koorye Koorye" userId="173be74718888ae5" providerId="LiveId" clId="{5DBE076B-CD69-46BC-AB4B-F5AF78E8D942}" dt="2023-09-18T09:03:58.337" v="56"/>
          <ac:spMkLst>
            <pc:docMk/>
            <pc:sldMk cId="1119944619" sldId="319"/>
            <ac:spMk id="5" creationId="{69BDCF6C-E644-484B-A877-44CC7D682F5A}"/>
          </ac:spMkLst>
        </pc:spChg>
        <pc:picChg chg="add mod">
          <ac:chgData name="Koorye Koorye" userId="173be74718888ae5" providerId="LiveId" clId="{5DBE076B-CD69-46BC-AB4B-F5AF78E8D942}" dt="2023-09-18T09:03:58.337" v="56"/>
          <ac:picMkLst>
            <pc:docMk/>
            <pc:sldMk cId="1119944619" sldId="319"/>
            <ac:picMk id="6" creationId="{4BB295EB-5059-43B1-9D5E-E86B09A8B06B}"/>
          </ac:picMkLst>
        </pc:picChg>
      </pc:sldChg>
      <pc:sldChg chg="new del">
        <pc:chgData name="Koorye Koorye" userId="173be74718888ae5" providerId="LiveId" clId="{5DBE076B-CD69-46BC-AB4B-F5AF78E8D942}" dt="2023-09-18T09:04:45.764" v="67" actId="47"/>
        <pc:sldMkLst>
          <pc:docMk/>
          <pc:sldMk cId="3476332481" sldId="320"/>
        </pc:sldMkLst>
      </pc:sldChg>
      <pc:sldChg chg="modSp add mod">
        <pc:chgData name="Koorye Koorye" userId="173be74718888ae5" providerId="LiveId" clId="{5DBE076B-CD69-46BC-AB4B-F5AF78E8D942}" dt="2023-09-18T09:06:44.036" v="119" actId="2710"/>
        <pc:sldMkLst>
          <pc:docMk/>
          <pc:sldMk cId="4155907445" sldId="321"/>
        </pc:sldMkLst>
        <pc:spChg chg="mod">
          <ac:chgData name="Koorye Koorye" userId="173be74718888ae5" providerId="LiveId" clId="{5DBE076B-CD69-46BC-AB4B-F5AF78E8D942}" dt="2023-09-18T09:06:44.036" v="119" actId="2710"/>
          <ac:spMkLst>
            <pc:docMk/>
            <pc:sldMk cId="4155907445" sldId="321"/>
            <ac:spMk id="4" creationId="{F14E2E29-E914-48F7-AE12-0D9C5DE8873B}"/>
          </ac:spMkLst>
        </pc:spChg>
      </pc:sldChg>
      <pc:sldMasterChg chg="modSldLayout">
        <pc:chgData name="Koorye Koorye" userId="173be74718888ae5" providerId="LiveId" clId="{5DBE076B-CD69-46BC-AB4B-F5AF78E8D942}" dt="2023-09-18T08:58:18.737" v="6"/>
        <pc:sldMasterMkLst>
          <pc:docMk/>
          <pc:sldMasterMk cId="2091191629" sldId="2147483707"/>
        </pc:sldMasterMkLst>
        <pc:sldLayoutChg chg="setBg">
          <pc:chgData name="Koorye Koorye" userId="173be74718888ae5" providerId="LiveId" clId="{5DBE076B-CD69-46BC-AB4B-F5AF78E8D942}" dt="2023-09-18T08:58:18.737" v="6"/>
          <pc:sldLayoutMkLst>
            <pc:docMk/>
            <pc:sldMasterMk cId="2091191629" sldId="2147483707"/>
            <pc:sldLayoutMk cId="4276076805" sldId="2147483708"/>
          </pc:sldLayoutMkLst>
        </pc:sldLayoutChg>
        <pc:sldLayoutChg chg="setBg">
          <pc:chgData name="Koorye Koorye" userId="173be74718888ae5" providerId="LiveId" clId="{5DBE076B-CD69-46BC-AB4B-F5AF78E8D942}" dt="2023-09-18T08:58:18.737" v="6"/>
          <pc:sldLayoutMkLst>
            <pc:docMk/>
            <pc:sldMasterMk cId="2091191629" sldId="2147483707"/>
            <pc:sldLayoutMk cId="515903038" sldId="2147483725"/>
          </pc:sldLayoutMkLst>
        </pc:sldLayoutChg>
      </pc:sldMasterChg>
      <pc:sldMasterChg chg="modSldLayout">
        <pc:chgData name="Koorye Koorye" userId="173be74718888ae5" providerId="LiveId" clId="{5DBE076B-CD69-46BC-AB4B-F5AF78E8D942}" dt="2023-09-18T09:26:29.463" v="458" actId="1076"/>
        <pc:sldMasterMkLst>
          <pc:docMk/>
          <pc:sldMasterMk cId="3648604111" sldId="2147483726"/>
        </pc:sldMasterMkLst>
        <pc:sldLayoutChg chg="addSp delSp modSp">
          <pc:chgData name="Koorye Koorye" userId="173be74718888ae5" providerId="LiveId" clId="{5DBE076B-CD69-46BC-AB4B-F5AF78E8D942}" dt="2023-09-18T09:19:52.737" v="243"/>
          <pc:sldLayoutMkLst>
            <pc:docMk/>
            <pc:sldMasterMk cId="3648604111" sldId="2147483726"/>
            <pc:sldLayoutMk cId="171230858" sldId="2147483727"/>
          </pc:sldLayoutMkLst>
          <pc:spChg chg="del">
            <ac:chgData name="Koorye Koorye" userId="173be74718888ae5" providerId="LiveId" clId="{5DBE076B-CD69-46BC-AB4B-F5AF78E8D942}" dt="2023-09-18T09:19:52.062" v="242"/>
            <ac:spMkLst>
              <pc:docMk/>
              <pc:sldMasterMk cId="3648604111" sldId="2147483726"/>
              <pc:sldLayoutMk cId="171230858" sldId="2147483727"/>
              <ac:spMk id="4" creationId="{00000000-0000-0000-0000-000000000000}"/>
            </ac:spMkLst>
          </pc:spChg>
          <pc:spChg chg="del">
            <ac:chgData name="Koorye Koorye" userId="173be74718888ae5" providerId="LiveId" clId="{5DBE076B-CD69-46BC-AB4B-F5AF78E8D942}" dt="2023-09-18T09:19:52.062" v="242"/>
            <ac:spMkLst>
              <pc:docMk/>
              <pc:sldMasterMk cId="3648604111" sldId="2147483726"/>
              <pc:sldLayoutMk cId="171230858" sldId="2147483727"/>
              <ac:spMk id="5" creationId="{00000000-0000-0000-0000-000000000000}"/>
            </ac:spMkLst>
          </pc:spChg>
          <pc:spChg chg="del">
            <ac:chgData name="Koorye Koorye" userId="173be74718888ae5" providerId="LiveId" clId="{5DBE076B-CD69-46BC-AB4B-F5AF78E8D942}" dt="2023-09-18T09:19:52.062" v="242"/>
            <ac:spMkLst>
              <pc:docMk/>
              <pc:sldMasterMk cId="3648604111" sldId="2147483726"/>
              <pc:sldLayoutMk cId="171230858" sldId="2147483727"/>
              <ac:spMk id="6" creationId="{00000000-0000-0000-0000-000000000000}"/>
            </ac:spMkLst>
          </pc:spChg>
          <pc:spChg chg="add mod">
            <ac:chgData name="Koorye Koorye" userId="173be74718888ae5" providerId="LiveId" clId="{5DBE076B-CD69-46BC-AB4B-F5AF78E8D942}" dt="2023-09-18T09:19:52.737" v="243"/>
            <ac:spMkLst>
              <pc:docMk/>
              <pc:sldMasterMk cId="3648604111" sldId="2147483726"/>
              <pc:sldLayoutMk cId="171230858" sldId="2147483727"/>
              <ac:spMk id="8" creationId="{41B92E37-1BB7-40C2-B9E7-2044827AA57C}"/>
            </ac:spMkLst>
          </pc:spChg>
          <pc:spChg chg="add mod">
            <ac:chgData name="Koorye Koorye" userId="173be74718888ae5" providerId="LiveId" clId="{5DBE076B-CD69-46BC-AB4B-F5AF78E8D942}" dt="2023-09-18T09:19:52.737" v="243"/>
            <ac:spMkLst>
              <pc:docMk/>
              <pc:sldMasterMk cId="3648604111" sldId="2147483726"/>
              <pc:sldLayoutMk cId="171230858" sldId="2147483727"/>
              <ac:spMk id="9" creationId="{3EAB567E-8354-4FA8-A2A2-CF22C7AF6802}"/>
            </ac:spMkLst>
          </pc:spChg>
          <pc:spChg chg="add mod">
            <ac:chgData name="Koorye Koorye" userId="173be74718888ae5" providerId="LiveId" clId="{5DBE076B-CD69-46BC-AB4B-F5AF78E8D942}" dt="2023-09-18T09:19:52.737" v="243"/>
            <ac:spMkLst>
              <pc:docMk/>
              <pc:sldMasterMk cId="3648604111" sldId="2147483726"/>
              <pc:sldLayoutMk cId="171230858" sldId="2147483727"/>
              <ac:spMk id="10" creationId="{2C3107CE-4949-4111-9245-1250F5F8E880}"/>
            </ac:spMkLst>
          </pc:spChg>
        </pc:sldLayoutChg>
        <pc:sldLayoutChg chg="addSp modSp mod">
          <pc:chgData name="Koorye Koorye" userId="173be74718888ae5" providerId="LiveId" clId="{5DBE076B-CD69-46BC-AB4B-F5AF78E8D942}" dt="2023-09-18T09:26:29.463" v="458" actId="1076"/>
          <pc:sldLayoutMkLst>
            <pc:docMk/>
            <pc:sldMasterMk cId="3648604111" sldId="2147483726"/>
            <pc:sldLayoutMk cId="2466943671" sldId="2147483744"/>
          </pc:sldLayoutMkLst>
          <pc:spChg chg="add mod">
            <ac:chgData name="Koorye Koorye" userId="173be74718888ae5" providerId="LiveId" clId="{5DBE076B-CD69-46BC-AB4B-F5AF78E8D942}" dt="2023-09-18T09:26:05.378" v="446" actId="1076"/>
            <ac:spMkLst>
              <pc:docMk/>
              <pc:sldMasterMk cId="3648604111" sldId="2147483726"/>
              <pc:sldLayoutMk cId="2466943671" sldId="2147483744"/>
              <ac:spMk id="2" creationId="{C989B8EE-5953-4E92-AC95-69807C325244}"/>
            </ac:spMkLst>
          </pc:spChg>
          <pc:spChg chg="add mod">
            <ac:chgData name="Koorye Koorye" userId="173be74718888ae5" providerId="LiveId" clId="{5DBE076B-CD69-46BC-AB4B-F5AF78E8D942}" dt="2023-09-18T09:26:21.162" v="452" actId="403"/>
            <ac:spMkLst>
              <pc:docMk/>
              <pc:sldMasterMk cId="3648604111" sldId="2147483726"/>
              <pc:sldLayoutMk cId="2466943671" sldId="2147483744"/>
              <ac:spMk id="3" creationId="{CE413686-38A2-4088-A432-DAF800256259}"/>
            </ac:spMkLst>
          </pc:spChg>
          <pc:spChg chg="add mod">
            <ac:chgData name="Koorye Koorye" userId="173be74718888ae5" providerId="LiveId" clId="{5DBE076B-CD69-46BC-AB4B-F5AF78E8D942}" dt="2023-09-18T09:26:29.463" v="458" actId="1076"/>
            <ac:spMkLst>
              <pc:docMk/>
              <pc:sldMasterMk cId="3648604111" sldId="2147483726"/>
              <pc:sldLayoutMk cId="2466943671" sldId="2147483744"/>
              <ac:spMk id="4" creationId="{701375E0-C692-43D8-A53A-E4C39BDA233C}"/>
            </ac:spMkLst>
          </pc:spChg>
        </pc:sldLayoutChg>
      </pc:sldMasterChg>
    </pc:docChg>
  </pc:docChgLst>
  <pc:docChgLst>
    <pc:chgData name="Koorye Koorye" userId="173be74718888ae5" providerId="LiveId" clId="{8442DB97-D852-461D-85C6-0B7C314D7E61}"/>
    <pc:docChg chg="undo custSel modSld">
      <pc:chgData name="Koorye Koorye" userId="173be74718888ae5" providerId="LiveId" clId="{8442DB97-D852-461D-85C6-0B7C314D7E61}" dt="2023-09-21T16:16:24.128" v="253" actId="403"/>
      <pc:docMkLst>
        <pc:docMk/>
      </pc:docMkLst>
      <pc:sldChg chg="modSp mod">
        <pc:chgData name="Koorye Koorye" userId="173be74718888ae5" providerId="LiveId" clId="{8442DB97-D852-461D-85C6-0B7C314D7E61}" dt="2023-09-21T16:06:35.079" v="27" actId="1076"/>
        <pc:sldMkLst>
          <pc:docMk/>
          <pc:sldMk cId="0" sldId="260"/>
        </pc:sldMkLst>
        <pc:spChg chg="mod">
          <ac:chgData name="Koorye Koorye" userId="173be74718888ae5" providerId="LiveId" clId="{8442DB97-D852-461D-85C6-0B7C314D7E61}" dt="2023-09-21T16:06:16.653" v="21" actId="14100"/>
          <ac:spMkLst>
            <pc:docMk/>
            <pc:sldMk cId="0" sldId="260"/>
            <ac:spMk id="3" creationId="{00000000-0000-0000-0000-000000000000}"/>
          </ac:spMkLst>
        </pc:spChg>
        <pc:spChg chg="mod">
          <ac:chgData name="Koorye Koorye" userId="173be74718888ae5" providerId="LiveId" clId="{8442DB97-D852-461D-85C6-0B7C314D7E61}" dt="2023-09-21T16:06:26.764" v="25" actId="1076"/>
          <ac:spMkLst>
            <pc:docMk/>
            <pc:sldMk cId="0" sldId="260"/>
            <ac:spMk id="4" creationId="{00000000-0000-0000-0000-000000000000}"/>
          </ac:spMkLst>
        </pc:spChg>
        <pc:spChg chg="mod">
          <ac:chgData name="Koorye Koorye" userId="173be74718888ae5" providerId="LiveId" clId="{8442DB97-D852-461D-85C6-0B7C314D7E61}" dt="2023-09-21T16:06:35.079" v="27" actId="1076"/>
          <ac:spMkLst>
            <pc:docMk/>
            <pc:sldMk cId="0" sldId="260"/>
            <ac:spMk id="5" creationId="{00000000-0000-0000-0000-000000000000}"/>
          </ac:spMkLst>
        </pc:spChg>
        <pc:spChg chg="mod">
          <ac:chgData name="Koorye Koorye" userId="173be74718888ae5" providerId="LiveId" clId="{8442DB97-D852-461D-85C6-0B7C314D7E61}" dt="2023-09-21T16:06:03.288" v="16" actId="403"/>
          <ac:spMkLst>
            <pc:docMk/>
            <pc:sldMk cId="0" sldId="260"/>
            <ac:spMk id="6" creationId="{00000000-0000-0000-0000-000000000000}"/>
          </ac:spMkLst>
        </pc:spChg>
        <pc:picChg chg="mod">
          <ac:chgData name="Koorye Koorye" userId="173be74718888ae5" providerId="LiveId" clId="{8442DB97-D852-461D-85C6-0B7C314D7E61}" dt="2023-09-21T16:06:15.097" v="20" actId="1076"/>
          <ac:picMkLst>
            <pc:docMk/>
            <pc:sldMk cId="0" sldId="260"/>
            <ac:picMk id="7" creationId="{00000000-0000-0000-0000-000000000000}"/>
          </ac:picMkLst>
        </pc:picChg>
        <pc:picChg chg="mod">
          <ac:chgData name="Koorye Koorye" userId="173be74718888ae5" providerId="LiveId" clId="{8442DB97-D852-461D-85C6-0B7C314D7E61}" dt="2023-09-21T16:06:26.764" v="25" actId="1076"/>
          <ac:picMkLst>
            <pc:docMk/>
            <pc:sldMk cId="0" sldId="260"/>
            <ac:picMk id="8" creationId="{00000000-0000-0000-0000-000000000000}"/>
          </ac:picMkLst>
        </pc:picChg>
        <pc:picChg chg="mod">
          <ac:chgData name="Koorye Koorye" userId="173be74718888ae5" providerId="LiveId" clId="{8442DB97-D852-461D-85C6-0B7C314D7E61}" dt="2023-09-21T16:06:35.079" v="27" actId="1076"/>
          <ac:picMkLst>
            <pc:docMk/>
            <pc:sldMk cId="0" sldId="260"/>
            <ac:picMk id="9" creationId="{00000000-0000-0000-0000-000000000000}"/>
          </ac:picMkLst>
        </pc:picChg>
      </pc:sldChg>
      <pc:sldChg chg="modSp mod">
        <pc:chgData name="Koorye Koorye" userId="173be74718888ae5" providerId="LiveId" clId="{8442DB97-D852-461D-85C6-0B7C314D7E61}" dt="2023-09-21T16:08:10.799" v="65" actId="1076"/>
        <pc:sldMkLst>
          <pc:docMk/>
          <pc:sldMk cId="0" sldId="262"/>
        </pc:sldMkLst>
        <pc:spChg chg="mod">
          <ac:chgData name="Koorye Koorye" userId="173be74718888ae5" providerId="LiveId" clId="{8442DB97-D852-461D-85C6-0B7C314D7E61}" dt="2023-09-21T16:08:10.799" v="65" actId="1076"/>
          <ac:spMkLst>
            <pc:docMk/>
            <pc:sldMk cId="0" sldId="262"/>
            <ac:spMk id="2" creationId="{00000000-0000-0000-0000-000000000000}"/>
          </ac:spMkLst>
        </pc:spChg>
      </pc:sldChg>
      <pc:sldChg chg="modSp mod">
        <pc:chgData name="Koorye Koorye" userId="173be74718888ae5" providerId="LiveId" clId="{8442DB97-D852-461D-85C6-0B7C314D7E61}" dt="2023-09-21T16:07:55.396" v="60" actId="1076"/>
        <pc:sldMkLst>
          <pc:docMk/>
          <pc:sldMk cId="0" sldId="266"/>
        </pc:sldMkLst>
        <pc:spChg chg="mod">
          <ac:chgData name="Koorye Koorye" userId="173be74718888ae5" providerId="LiveId" clId="{8442DB97-D852-461D-85C6-0B7C314D7E61}" dt="2023-09-21T16:07:55.396" v="60" actId="1076"/>
          <ac:spMkLst>
            <pc:docMk/>
            <pc:sldMk cId="0" sldId="266"/>
            <ac:spMk id="3" creationId="{00000000-0000-0000-0000-000000000000}"/>
          </ac:spMkLst>
        </pc:spChg>
        <pc:picChg chg="mod">
          <ac:chgData name="Koorye Koorye" userId="173be74718888ae5" providerId="LiveId" clId="{8442DB97-D852-461D-85C6-0B7C314D7E61}" dt="2023-09-21T16:07:53.404" v="59" actId="1076"/>
          <ac:picMkLst>
            <pc:docMk/>
            <pc:sldMk cId="0" sldId="266"/>
            <ac:picMk id="2" creationId="{00000000-0000-0000-0000-000000000000}"/>
          </ac:picMkLst>
        </pc:picChg>
      </pc:sldChg>
      <pc:sldChg chg="modSp mod">
        <pc:chgData name="Koorye Koorye" userId="173be74718888ae5" providerId="LiveId" clId="{8442DB97-D852-461D-85C6-0B7C314D7E61}" dt="2023-09-21T16:07:05.168" v="42" actId="14100"/>
        <pc:sldMkLst>
          <pc:docMk/>
          <pc:sldMk cId="0" sldId="267"/>
        </pc:sldMkLst>
        <pc:spChg chg="mod">
          <ac:chgData name="Koorye Koorye" userId="173be74718888ae5" providerId="LiveId" clId="{8442DB97-D852-461D-85C6-0B7C314D7E61}" dt="2023-09-21T16:07:05.168" v="42" actId="14100"/>
          <ac:spMkLst>
            <pc:docMk/>
            <pc:sldMk cId="0" sldId="267"/>
            <ac:spMk id="3" creationId="{00000000-0000-0000-0000-000000000000}"/>
          </ac:spMkLst>
        </pc:spChg>
        <pc:spChg chg="mod">
          <ac:chgData name="Koorye Koorye" userId="173be74718888ae5" providerId="LiveId" clId="{8442DB97-D852-461D-85C6-0B7C314D7E61}" dt="2023-09-21T16:07:05.168" v="42" actId="14100"/>
          <ac:spMkLst>
            <pc:docMk/>
            <pc:sldMk cId="0" sldId="267"/>
            <ac:spMk id="4" creationId="{00000000-0000-0000-0000-000000000000}"/>
          </ac:spMkLst>
        </pc:spChg>
        <pc:spChg chg="mod">
          <ac:chgData name="Koorye Koorye" userId="173be74718888ae5" providerId="LiveId" clId="{8442DB97-D852-461D-85C6-0B7C314D7E61}" dt="2023-09-21T16:07:02.413" v="41" actId="14100"/>
          <ac:spMkLst>
            <pc:docMk/>
            <pc:sldMk cId="0" sldId="267"/>
            <ac:spMk id="5" creationId="{00000000-0000-0000-0000-000000000000}"/>
          </ac:spMkLst>
        </pc:spChg>
        <pc:picChg chg="mod">
          <ac:chgData name="Koorye Koorye" userId="173be74718888ae5" providerId="LiveId" clId="{8442DB97-D852-461D-85C6-0B7C314D7E61}" dt="2023-09-21T16:07:05.168" v="42" actId="14100"/>
          <ac:picMkLst>
            <pc:docMk/>
            <pc:sldMk cId="0" sldId="267"/>
            <ac:picMk id="6" creationId="{00000000-0000-0000-0000-000000000000}"/>
          </ac:picMkLst>
        </pc:picChg>
        <pc:picChg chg="mod">
          <ac:chgData name="Koorye Koorye" userId="173be74718888ae5" providerId="LiveId" clId="{8442DB97-D852-461D-85C6-0B7C314D7E61}" dt="2023-09-21T16:07:05.168" v="42" actId="14100"/>
          <ac:picMkLst>
            <pc:docMk/>
            <pc:sldMk cId="0" sldId="267"/>
            <ac:picMk id="7" creationId="{00000000-0000-0000-0000-000000000000}"/>
          </ac:picMkLst>
        </pc:picChg>
        <pc:picChg chg="mod">
          <ac:chgData name="Koorye Koorye" userId="173be74718888ae5" providerId="LiveId" clId="{8442DB97-D852-461D-85C6-0B7C314D7E61}" dt="2023-09-21T16:07:02.413" v="41" actId="14100"/>
          <ac:picMkLst>
            <pc:docMk/>
            <pc:sldMk cId="0" sldId="267"/>
            <ac:picMk id="8" creationId="{00000000-0000-0000-0000-000000000000}"/>
          </ac:picMkLst>
        </pc:picChg>
      </pc:sldChg>
      <pc:sldChg chg="modSp mod">
        <pc:chgData name="Koorye Koorye" userId="173be74718888ae5" providerId="LiveId" clId="{8442DB97-D852-461D-85C6-0B7C314D7E61}" dt="2023-09-21T16:08:52.943" v="67" actId="2710"/>
        <pc:sldMkLst>
          <pc:docMk/>
          <pc:sldMk cId="0" sldId="268"/>
        </pc:sldMkLst>
        <pc:spChg chg="mod">
          <ac:chgData name="Koorye Koorye" userId="173be74718888ae5" providerId="LiveId" clId="{8442DB97-D852-461D-85C6-0B7C314D7E61}" dt="2023-09-21T16:08:52.943" v="67" actId="2710"/>
          <ac:spMkLst>
            <pc:docMk/>
            <pc:sldMk cId="0" sldId="268"/>
            <ac:spMk id="3" creationId="{00000000-0000-0000-0000-000000000000}"/>
          </ac:spMkLst>
        </pc:spChg>
        <pc:spChg chg="mod">
          <ac:chgData name="Koorye Koorye" userId="173be74718888ae5" providerId="LiveId" clId="{8442DB97-D852-461D-85C6-0B7C314D7E61}" dt="2023-09-21T16:08:52.943" v="67" actId="2710"/>
          <ac:spMkLst>
            <pc:docMk/>
            <pc:sldMk cId="0" sldId="268"/>
            <ac:spMk id="4" creationId="{00000000-0000-0000-0000-000000000000}"/>
          </ac:spMkLst>
        </pc:spChg>
        <pc:picChg chg="mod">
          <ac:chgData name="Koorye Koorye" userId="173be74718888ae5" providerId="LiveId" clId="{8442DB97-D852-461D-85C6-0B7C314D7E61}" dt="2023-09-21T16:07:28.361" v="51" actId="1076"/>
          <ac:picMkLst>
            <pc:docMk/>
            <pc:sldMk cId="0" sldId="268"/>
            <ac:picMk id="6" creationId="{00000000-0000-0000-0000-000000000000}"/>
          </ac:picMkLst>
        </pc:picChg>
      </pc:sldChg>
      <pc:sldChg chg="modSp mod">
        <pc:chgData name="Koorye Koorye" userId="173be74718888ae5" providerId="LiveId" clId="{8442DB97-D852-461D-85C6-0B7C314D7E61}" dt="2023-09-21T16:09:23.863" v="78" actId="1076"/>
        <pc:sldMkLst>
          <pc:docMk/>
          <pc:sldMk cId="0" sldId="271"/>
        </pc:sldMkLst>
        <pc:spChg chg="mod">
          <ac:chgData name="Koorye Koorye" userId="173be74718888ae5" providerId="LiveId" clId="{8442DB97-D852-461D-85C6-0B7C314D7E61}" dt="2023-09-21T16:09:23.863" v="78" actId="1076"/>
          <ac:spMkLst>
            <pc:docMk/>
            <pc:sldMk cId="0" sldId="271"/>
            <ac:spMk id="3" creationId="{00000000-0000-0000-0000-000000000000}"/>
          </ac:spMkLst>
        </pc:spChg>
        <pc:spChg chg="mod">
          <ac:chgData name="Koorye Koorye" userId="173be74718888ae5" providerId="LiveId" clId="{8442DB97-D852-461D-85C6-0B7C314D7E61}" dt="2023-09-21T16:09:23.863" v="78" actId="1076"/>
          <ac:spMkLst>
            <pc:docMk/>
            <pc:sldMk cId="0" sldId="271"/>
            <ac:spMk id="4" creationId="{00000000-0000-0000-0000-000000000000}"/>
          </ac:spMkLst>
        </pc:spChg>
        <pc:picChg chg="mod">
          <ac:chgData name="Koorye Koorye" userId="173be74718888ae5" providerId="LiveId" clId="{8442DB97-D852-461D-85C6-0B7C314D7E61}" dt="2023-09-21T16:09:23.863" v="78" actId="1076"/>
          <ac:picMkLst>
            <pc:docMk/>
            <pc:sldMk cId="0" sldId="271"/>
            <ac:picMk id="5" creationId="{00000000-0000-0000-0000-000000000000}"/>
          </ac:picMkLst>
        </pc:picChg>
        <pc:picChg chg="mod">
          <ac:chgData name="Koorye Koorye" userId="173be74718888ae5" providerId="LiveId" clId="{8442DB97-D852-461D-85C6-0B7C314D7E61}" dt="2023-09-21T16:09:23.863" v="78" actId="1076"/>
          <ac:picMkLst>
            <pc:docMk/>
            <pc:sldMk cId="0" sldId="271"/>
            <ac:picMk id="6" creationId="{00000000-0000-0000-0000-000000000000}"/>
          </ac:picMkLst>
        </pc:picChg>
      </pc:sldChg>
      <pc:sldChg chg="modSp mod">
        <pc:chgData name="Koorye Koorye" userId="173be74718888ae5" providerId="LiveId" clId="{8442DB97-D852-461D-85C6-0B7C314D7E61}" dt="2023-09-21T16:09:31.749" v="82" actId="404"/>
        <pc:sldMkLst>
          <pc:docMk/>
          <pc:sldMk cId="0" sldId="273"/>
        </pc:sldMkLst>
        <pc:spChg chg="mod">
          <ac:chgData name="Koorye Koorye" userId="173be74718888ae5" providerId="LiveId" clId="{8442DB97-D852-461D-85C6-0B7C314D7E61}" dt="2023-09-21T16:09:31.749" v="82" actId="404"/>
          <ac:spMkLst>
            <pc:docMk/>
            <pc:sldMk cId="0" sldId="273"/>
            <ac:spMk id="2" creationId="{00000000-0000-0000-0000-000000000000}"/>
          </ac:spMkLst>
        </pc:spChg>
      </pc:sldChg>
      <pc:sldChg chg="modSp mod">
        <pc:chgData name="Koorye Koorye" userId="173be74718888ae5" providerId="LiveId" clId="{8442DB97-D852-461D-85C6-0B7C314D7E61}" dt="2023-09-21T16:10:03.637" v="88" actId="1076"/>
        <pc:sldMkLst>
          <pc:docMk/>
          <pc:sldMk cId="0" sldId="275"/>
        </pc:sldMkLst>
        <pc:spChg chg="mod">
          <ac:chgData name="Koorye Koorye" userId="173be74718888ae5" providerId="LiveId" clId="{8442DB97-D852-461D-85C6-0B7C314D7E61}" dt="2023-09-21T16:10:03.637" v="88" actId="1076"/>
          <ac:spMkLst>
            <pc:docMk/>
            <pc:sldMk cId="0" sldId="275"/>
            <ac:spMk id="3" creationId="{00000000-0000-0000-0000-000000000000}"/>
          </ac:spMkLst>
        </pc:spChg>
        <pc:spChg chg="mod">
          <ac:chgData name="Koorye Koorye" userId="173be74718888ae5" providerId="LiveId" clId="{8442DB97-D852-461D-85C6-0B7C314D7E61}" dt="2023-09-21T16:10:03.637" v="88" actId="1076"/>
          <ac:spMkLst>
            <pc:docMk/>
            <pc:sldMk cId="0" sldId="275"/>
            <ac:spMk id="4" creationId="{00000000-0000-0000-0000-000000000000}"/>
          </ac:spMkLst>
        </pc:spChg>
        <pc:spChg chg="mod">
          <ac:chgData name="Koorye Koorye" userId="173be74718888ae5" providerId="LiveId" clId="{8442DB97-D852-461D-85C6-0B7C314D7E61}" dt="2023-09-21T16:10:03.637" v="88" actId="1076"/>
          <ac:spMkLst>
            <pc:docMk/>
            <pc:sldMk cId="0" sldId="275"/>
            <ac:spMk id="5" creationId="{00000000-0000-0000-0000-000000000000}"/>
          </ac:spMkLst>
        </pc:spChg>
        <pc:spChg chg="mod">
          <ac:chgData name="Koorye Koorye" userId="173be74718888ae5" providerId="LiveId" clId="{8442DB97-D852-461D-85C6-0B7C314D7E61}" dt="2023-09-21T16:10:03.637" v="88" actId="1076"/>
          <ac:spMkLst>
            <pc:docMk/>
            <pc:sldMk cId="0" sldId="275"/>
            <ac:spMk id="6" creationId="{00000000-0000-0000-0000-000000000000}"/>
          </ac:spMkLst>
        </pc:spChg>
        <pc:picChg chg="mod">
          <ac:chgData name="Koorye Koorye" userId="173be74718888ae5" providerId="LiveId" clId="{8442DB97-D852-461D-85C6-0B7C314D7E61}" dt="2023-09-21T16:10:03.637" v="88" actId="1076"/>
          <ac:picMkLst>
            <pc:docMk/>
            <pc:sldMk cId="0" sldId="275"/>
            <ac:picMk id="7" creationId="{00000000-0000-0000-0000-000000000000}"/>
          </ac:picMkLst>
        </pc:picChg>
        <pc:picChg chg="mod">
          <ac:chgData name="Koorye Koorye" userId="173be74718888ae5" providerId="LiveId" clId="{8442DB97-D852-461D-85C6-0B7C314D7E61}" dt="2023-09-21T16:10:03.637" v="88" actId="1076"/>
          <ac:picMkLst>
            <pc:docMk/>
            <pc:sldMk cId="0" sldId="275"/>
            <ac:picMk id="8" creationId="{00000000-0000-0000-0000-000000000000}"/>
          </ac:picMkLst>
        </pc:picChg>
        <pc:picChg chg="mod">
          <ac:chgData name="Koorye Koorye" userId="173be74718888ae5" providerId="LiveId" clId="{8442DB97-D852-461D-85C6-0B7C314D7E61}" dt="2023-09-21T16:10:03.637" v="88" actId="1076"/>
          <ac:picMkLst>
            <pc:docMk/>
            <pc:sldMk cId="0" sldId="275"/>
            <ac:picMk id="9" creationId="{00000000-0000-0000-0000-000000000000}"/>
          </ac:picMkLst>
        </pc:picChg>
        <pc:picChg chg="mod">
          <ac:chgData name="Koorye Koorye" userId="173be74718888ae5" providerId="LiveId" clId="{8442DB97-D852-461D-85C6-0B7C314D7E61}" dt="2023-09-21T16:10:03.637" v="88" actId="1076"/>
          <ac:picMkLst>
            <pc:docMk/>
            <pc:sldMk cId="0" sldId="275"/>
            <ac:picMk id="10" creationId="{00000000-0000-0000-0000-000000000000}"/>
          </ac:picMkLst>
        </pc:picChg>
      </pc:sldChg>
      <pc:sldChg chg="modSp mod">
        <pc:chgData name="Koorye Koorye" userId="173be74718888ae5" providerId="LiveId" clId="{8442DB97-D852-461D-85C6-0B7C314D7E61}" dt="2023-09-21T16:10:17.638" v="101" actId="14100"/>
        <pc:sldMkLst>
          <pc:docMk/>
          <pc:sldMk cId="0" sldId="276"/>
        </pc:sldMkLst>
        <pc:spChg chg="mod">
          <ac:chgData name="Koorye Koorye" userId="173be74718888ae5" providerId="LiveId" clId="{8442DB97-D852-461D-85C6-0B7C314D7E61}" dt="2023-09-21T16:10:17.638" v="101" actId="14100"/>
          <ac:spMkLst>
            <pc:docMk/>
            <pc:sldMk cId="0" sldId="276"/>
            <ac:spMk id="3" creationId="{00000000-0000-0000-0000-000000000000}"/>
          </ac:spMkLst>
        </pc:spChg>
        <pc:spChg chg="mod">
          <ac:chgData name="Koorye Koorye" userId="173be74718888ae5" providerId="LiveId" clId="{8442DB97-D852-461D-85C6-0B7C314D7E61}" dt="2023-09-21T16:10:17.638" v="101" actId="14100"/>
          <ac:spMkLst>
            <pc:docMk/>
            <pc:sldMk cId="0" sldId="276"/>
            <ac:spMk id="4" creationId="{00000000-0000-0000-0000-000000000000}"/>
          </ac:spMkLst>
        </pc:spChg>
        <pc:spChg chg="mod">
          <ac:chgData name="Koorye Koorye" userId="173be74718888ae5" providerId="LiveId" clId="{8442DB97-D852-461D-85C6-0B7C314D7E61}" dt="2023-09-21T16:10:17.638" v="101" actId="14100"/>
          <ac:spMkLst>
            <pc:docMk/>
            <pc:sldMk cId="0" sldId="276"/>
            <ac:spMk id="5" creationId="{00000000-0000-0000-0000-000000000000}"/>
          </ac:spMkLst>
        </pc:spChg>
        <pc:picChg chg="mod">
          <ac:chgData name="Koorye Koorye" userId="173be74718888ae5" providerId="LiveId" clId="{8442DB97-D852-461D-85C6-0B7C314D7E61}" dt="2023-09-21T16:10:15.201" v="100" actId="14100"/>
          <ac:picMkLst>
            <pc:docMk/>
            <pc:sldMk cId="0" sldId="276"/>
            <ac:picMk id="6" creationId="{00000000-0000-0000-0000-000000000000}"/>
          </ac:picMkLst>
        </pc:picChg>
        <pc:picChg chg="mod">
          <ac:chgData name="Koorye Koorye" userId="173be74718888ae5" providerId="LiveId" clId="{8442DB97-D852-461D-85C6-0B7C314D7E61}" dt="2023-09-21T16:10:15.201" v="100" actId="14100"/>
          <ac:picMkLst>
            <pc:docMk/>
            <pc:sldMk cId="0" sldId="276"/>
            <ac:picMk id="7" creationId="{00000000-0000-0000-0000-000000000000}"/>
          </ac:picMkLst>
        </pc:picChg>
        <pc:picChg chg="mod">
          <ac:chgData name="Koorye Koorye" userId="173be74718888ae5" providerId="LiveId" clId="{8442DB97-D852-461D-85C6-0B7C314D7E61}" dt="2023-09-21T16:10:15.201" v="100" actId="14100"/>
          <ac:picMkLst>
            <pc:docMk/>
            <pc:sldMk cId="0" sldId="276"/>
            <ac:picMk id="8" creationId="{00000000-0000-0000-0000-000000000000}"/>
          </ac:picMkLst>
        </pc:picChg>
      </pc:sldChg>
      <pc:sldChg chg="modSp mod">
        <pc:chgData name="Koorye Koorye" userId="173be74718888ae5" providerId="LiveId" clId="{8442DB97-D852-461D-85C6-0B7C314D7E61}" dt="2023-09-21T16:10:38.260" v="114" actId="255"/>
        <pc:sldMkLst>
          <pc:docMk/>
          <pc:sldMk cId="0" sldId="277"/>
        </pc:sldMkLst>
        <pc:spChg chg="mod">
          <ac:chgData name="Koorye Koorye" userId="173be74718888ae5" providerId="LiveId" clId="{8442DB97-D852-461D-85C6-0B7C314D7E61}" dt="2023-09-21T16:10:38.260" v="114" actId="255"/>
          <ac:spMkLst>
            <pc:docMk/>
            <pc:sldMk cId="0" sldId="277"/>
            <ac:spMk id="3" creationId="{00000000-0000-0000-0000-000000000000}"/>
          </ac:spMkLst>
        </pc:spChg>
        <pc:spChg chg="mod">
          <ac:chgData name="Koorye Koorye" userId="173be74718888ae5" providerId="LiveId" clId="{8442DB97-D852-461D-85C6-0B7C314D7E61}" dt="2023-09-21T16:10:38.260" v="114" actId="255"/>
          <ac:spMkLst>
            <pc:docMk/>
            <pc:sldMk cId="0" sldId="277"/>
            <ac:spMk id="4" creationId="{00000000-0000-0000-0000-000000000000}"/>
          </ac:spMkLst>
        </pc:spChg>
        <pc:picChg chg="mod">
          <ac:chgData name="Koorye Koorye" userId="173be74718888ae5" providerId="LiveId" clId="{8442DB97-D852-461D-85C6-0B7C314D7E61}" dt="2023-09-21T16:10:32.311" v="111" actId="1076"/>
          <ac:picMkLst>
            <pc:docMk/>
            <pc:sldMk cId="0" sldId="277"/>
            <ac:picMk id="6" creationId="{00000000-0000-0000-0000-000000000000}"/>
          </ac:picMkLst>
        </pc:picChg>
      </pc:sldChg>
      <pc:sldChg chg="modSp mod">
        <pc:chgData name="Koorye Koorye" userId="173be74718888ae5" providerId="LiveId" clId="{8442DB97-D852-461D-85C6-0B7C314D7E61}" dt="2023-09-21T16:10:59.793" v="121" actId="1076"/>
        <pc:sldMkLst>
          <pc:docMk/>
          <pc:sldMk cId="0" sldId="278"/>
        </pc:sldMkLst>
        <pc:spChg chg="mod">
          <ac:chgData name="Koorye Koorye" userId="173be74718888ae5" providerId="LiveId" clId="{8442DB97-D852-461D-85C6-0B7C314D7E61}" dt="2023-09-21T16:10:59.793" v="121" actId="1076"/>
          <ac:spMkLst>
            <pc:docMk/>
            <pc:sldMk cId="0" sldId="278"/>
            <ac:spMk id="2" creationId="{00000000-0000-0000-0000-000000000000}"/>
          </ac:spMkLst>
        </pc:spChg>
      </pc:sldChg>
      <pc:sldChg chg="modSp mod">
        <pc:chgData name="Koorye Koorye" userId="173be74718888ae5" providerId="LiveId" clId="{8442DB97-D852-461D-85C6-0B7C314D7E61}" dt="2023-09-21T16:10:56.329" v="120" actId="1076"/>
        <pc:sldMkLst>
          <pc:docMk/>
          <pc:sldMk cId="0" sldId="279"/>
        </pc:sldMkLst>
        <pc:spChg chg="mod">
          <ac:chgData name="Koorye Koorye" userId="173be74718888ae5" providerId="LiveId" clId="{8442DB97-D852-461D-85C6-0B7C314D7E61}" dt="2023-09-21T16:10:56.329" v="120" actId="1076"/>
          <ac:spMkLst>
            <pc:docMk/>
            <pc:sldMk cId="0" sldId="279"/>
            <ac:spMk id="2" creationId="{00000000-0000-0000-0000-000000000000}"/>
          </ac:spMkLst>
        </pc:spChg>
      </pc:sldChg>
      <pc:sldChg chg="modSp mod">
        <pc:chgData name="Koorye Koorye" userId="173be74718888ae5" providerId="LiveId" clId="{8442DB97-D852-461D-85C6-0B7C314D7E61}" dt="2023-09-21T16:11:10.011" v="129" actId="1076"/>
        <pc:sldMkLst>
          <pc:docMk/>
          <pc:sldMk cId="0" sldId="281"/>
        </pc:sldMkLst>
        <pc:spChg chg="mod">
          <ac:chgData name="Koorye Koorye" userId="173be74718888ae5" providerId="LiveId" clId="{8442DB97-D852-461D-85C6-0B7C314D7E61}" dt="2023-09-21T16:11:10.011" v="129" actId="1076"/>
          <ac:spMkLst>
            <pc:docMk/>
            <pc:sldMk cId="0" sldId="281"/>
            <ac:spMk id="3" creationId="{00000000-0000-0000-0000-000000000000}"/>
          </ac:spMkLst>
        </pc:spChg>
      </pc:sldChg>
      <pc:sldChg chg="modSp mod">
        <pc:chgData name="Koorye Koorye" userId="173be74718888ae5" providerId="LiveId" clId="{8442DB97-D852-461D-85C6-0B7C314D7E61}" dt="2023-09-21T16:11:17.941" v="132" actId="1076"/>
        <pc:sldMkLst>
          <pc:docMk/>
          <pc:sldMk cId="0" sldId="283"/>
        </pc:sldMkLst>
        <pc:spChg chg="mod">
          <ac:chgData name="Koorye Koorye" userId="173be74718888ae5" providerId="LiveId" clId="{8442DB97-D852-461D-85C6-0B7C314D7E61}" dt="2023-09-21T16:11:17.941" v="132" actId="1076"/>
          <ac:spMkLst>
            <pc:docMk/>
            <pc:sldMk cId="0" sldId="283"/>
            <ac:spMk id="3" creationId="{00000000-0000-0000-0000-000000000000}"/>
          </ac:spMkLst>
        </pc:spChg>
      </pc:sldChg>
      <pc:sldChg chg="modSp mod">
        <pc:chgData name="Koorye Koorye" userId="173be74718888ae5" providerId="LiveId" clId="{8442DB97-D852-461D-85C6-0B7C314D7E61}" dt="2023-09-21T16:11:24.959" v="139" actId="14100"/>
        <pc:sldMkLst>
          <pc:docMk/>
          <pc:sldMk cId="0" sldId="284"/>
        </pc:sldMkLst>
        <pc:spChg chg="mod">
          <ac:chgData name="Koorye Koorye" userId="173be74718888ae5" providerId="LiveId" clId="{8442DB97-D852-461D-85C6-0B7C314D7E61}" dt="2023-09-21T16:11:24.959" v="139" actId="14100"/>
          <ac:spMkLst>
            <pc:docMk/>
            <pc:sldMk cId="0" sldId="284"/>
            <ac:spMk id="3" creationId="{00000000-0000-0000-0000-000000000000}"/>
          </ac:spMkLst>
        </pc:spChg>
        <pc:spChg chg="mod">
          <ac:chgData name="Koorye Koorye" userId="173be74718888ae5" providerId="LiveId" clId="{8442DB97-D852-461D-85C6-0B7C314D7E61}" dt="2023-09-21T16:11:24.959" v="139" actId="14100"/>
          <ac:spMkLst>
            <pc:docMk/>
            <pc:sldMk cId="0" sldId="284"/>
            <ac:spMk id="4" creationId="{00000000-0000-0000-0000-000000000000}"/>
          </ac:spMkLst>
        </pc:spChg>
      </pc:sldChg>
      <pc:sldChg chg="modSp mod">
        <pc:chgData name="Koorye Koorye" userId="173be74718888ae5" providerId="LiveId" clId="{8442DB97-D852-461D-85C6-0B7C314D7E61}" dt="2023-09-21T16:11:29.488" v="141" actId="403"/>
        <pc:sldMkLst>
          <pc:docMk/>
          <pc:sldMk cId="0" sldId="285"/>
        </pc:sldMkLst>
        <pc:spChg chg="mod">
          <ac:chgData name="Koorye Koorye" userId="173be74718888ae5" providerId="LiveId" clId="{8442DB97-D852-461D-85C6-0B7C314D7E61}" dt="2023-09-21T16:11:29.488" v="141" actId="403"/>
          <ac:spMkLst>
            <pc:docMk/>
            <pc:sldMk cId="0" sldId="285"/>
            <ac:spMk id="3" creationId="{00000000-0000-0000-0000-000000000000}"/>
          </ac:spMkLst>
        </pc:spChg>
      </pc:sldChg>
      <pc:sldChg chg="modSp mod">
        <pc:chgData name="Koorye Koorye" userId="173be74718888ae5" providerId="LiveId" clId="{8442DB97-D852-461D-85C6-0B7C314D7E61}" dt="2023-09-21T16:11:38.758" v="143" actId="2710"/>
        <pc:sldMkLst>
          <pc:docMk/>
          <pc:sldMk cId="0" sldId="286"/>
        </pc:sldMkLst>
        <pc:spChg chg="mod">
          <ac:chgData name="Koorye Koorye" userId="173be74718888ae5" providerId="LiveId" clId="{8442DB97-D852-461D-85C6-0B7C314D7E61}" dt="2023-09-21T16:11:38.758" v="143" actId="2710"/>
          <ac:spMkLst>
            <pc:docMk/>
            <pc:sldMk cId="0" sldId="286"/>
            <ac:spMk id="2" creationId="{00000000-0000-0000-0000-000000000000}"/>
          </ac:spMkLst>
        </pc:spChg>
      </pc:sldChg>
      <pc:sldChg chg="modSp mod">
        <pc:chgData name="Koorye Koorye" userId="173be74718888ae5" providerId="LiveId" clId="{8442DB97-D852-461D-85C6-0B7C314D7E61}" dt="2023-09-21T16:11:47.486" v="149" actId="1076"/>
        <pc:sldMkLst>
          <pc:docMk/>
          <pc:sldMk cId="0" sldId="287"/>
        </pc:sldMkLst>
        <pc:spChg chg="mod">
          <ac:chgData name="Koorye Koorye" userId="173be74718888ae5" providerId="LiveId" clId="{8442DB97-D852-461D-85C6-0B7C314D7E61}" dt="2023-09-21T16:11:47.486" v="149" actId="1076"/>
          <ac:spMkLst>
            <pc:docMk/>
            <pc:sldMk cId="0" sldId="287"/>
            <ac:spMk id="3" creationId="{00000000-0000-0000-0000-000000000000}"/>
          </ac:spMkLst>
        </pc:spChg>
      </pc:sldChg>
      <pc:sldChg chg="modSp mod">
        <pc:chgData name="Koorye Koorye" userId="173be74718888ae5" providerId="LiveId" clId="{8442DB97-D852-461D-85C6-0B7C314D7E61}" dt="2023-09-21T16:11:54.371" v="153" actId="255"/>
        <pc:sldMkLst>
          <pc:docMk/>
          <pc:sldMk cId="0" sldId="288"/>
        </pc:sldMkLst>
        <pc:spChg chg="mod">
          <ac:chgData name="Koorye Koorye" userId="173be74718888ae5" providerId="LiveId" clId="{8442DB97-D852-461D-85C6-0B7C314D7E61}" dt="2023-09-21T16:11:54.371" v="153" actId="255"/>
          <ac:spMkLst>
            <pc:docMk/>
            <pc:sldMk cId="0" sldId="288"/>
            <ac:spMk id="2" creationId="{00000000-0000-0000-0000-000000000000}"/>
          </ac:spMkLst>
        </pc:spChg>
      </pc:sldChg>
      <pc:sldChg chg="modSp mod">
        <pc:chgData name="Koorye Koorye" userId="173be74718888ae5" providerId="LiveId" clId="{8442DB97-D852-461D-85C6-0B7C314D7E61}" dt="2023-09-21T16:12:01.709" v="155" actId="14100"/>
        <pc:sldMkLst>
          <pc:docMk/>
          <pc:sldMk cId="0" sldId="289"/>
        </pc:sldMkLst>
        <pc:spChg chg="mod">
          <ac:chgData name="Koorye Koorye" userId="173be74718888ae5" providerId="LiveId" clId="{8442DB97-D852-461D-85C6-0B7C314D7E61}" dt="2023-09-21T16:12:01.709" v="155" actId="14100"/>
          <ac:spMkLst>
            <pc:docMk/>
            <pc:sldMk cId="0" sldId="289"/>
            <ac:spMk id="3" creationId="{00000000-0000-0000-0000-000000000000}"/>
          </ac:spMkLst>
        </pc:spChg>
        <pc:spChg chg="mod">
          <ac:chgData name="Koorye Koorye" userId="173be74718888ae5" providerId="LiveId" clId="{8442DB97-D852-461D-85C6-0B7C314D7E61}" dt="2023-09-21T16:12:01.709" v="155" actId="14100"/>
          <ac:spMkLst>
            <pc:docMk/>
            <pc:sldMk cId="0" sldId="289"/>
            <ac:spMk id="4" creationId="{00000000-0000-0000-0000-000000000000}"/>
          </ac:spMkLst>
        </pc:spChg>
      </pc:sldChg>
      <pc:sldChg chg="modSp mod">
        <pc:chgData name="Koorye Koorye" userId="173be74718888ae5" providerId="LiveId" clId="{8442DB97-D852-461D-85C6-0B7C314D7E61}" dt="2023-09-21T16:12:17.776" v="161" actId="1076"/>
        <pc:sldMkLst>
          <pc:docMk/>
          <pc:sldMk cId="0" sldId="290"/>
        </pc:sldMkLst>
        <pc:spChg chg="mod">
          <ac:chgData name="Koorye Koorye" userId="173be74718888ae5" providerId="LiveId" clId="{8442DB97-D852-461D-85C6-0B7C314D7E61}" dt="2023-09-21T16:12:14.363" v="160" actId="255"/>
          <ac:spMkLst>
            <pc:docMk/>
            <pc:sldMk cId="0" sldId="290"/>
            <ac:spMk id="3" creationId="{00000000-0000-0000-0000-000000000000}"/>
          </ac:spMkLst>
        </pc:spChg>
        <pc:spChg chg="mod">
          <ac:chgData name="Koorye Koorye" userId="173be74718888ae5" providerId="LiveId" clId="{8442DB97-D852-461D-85C6-0B7C314D7E61}" dt="2023-09-21T16:12:17.776" v="161" actId="1076"/>
          <ac:spMkLst>
            <pc:docMk/>
            <pc:sldMk cId="0" sldId="290"/>
            <ac:spMk id="4" creationId="{00000000-0000-0000-0000-000000000000}"/>
          </ac:spMkLst>
        </pc:spChg>
        <pc:picChg chg="mod">
          <ac:chgData name="Koorye Koorye" userId="173be74718888ae5" providerId="LiveId" clId="{8442DB97-D852-461D-85C6-0B7C314D7E61}" dt="2023-09-21T16:12:17.776" v="161" actId="1076"/>
          <ac:picMkLst>
            <pc:docMk/>
            <pc:sldMk cId="0" sldId="290"/>
            <ac:picMk id="6" creationId="{00000000-0000-0000-0000-000000000000}"/>
          </ac:picMkLst>
        </pc:picChg>
      </pc:sldChg>
      <pc:sldChg chg="modSp mod">
        <pc:chgData name="Koorye Koorye" userId="173be74718888ae5" providerId="LiveId" clId="{8442DB97-D852-461D-85C6-0B7C314D7E61}" dt="2023-09-21T16:12:22.583" v="164" actId="27636"/>
        <pc:sldMkLst>
          <pc:docMk/>
          <pc:sldMk cId="0" sldId="291"/>
        </pc:sldMkLst>
        <pc:spChg chg="mod">
          <ac:chgData name="Koorye Koorye" userId="173be74718888ae5" providerId="LiveId" clId="{8442DB97-D852-461D-85C6-0B7C314D7E61}" dt="2023-09-21T16:12:22.583" v="164" actId="27636"/>
          <ac:spMkLst>
            <pc:docMk/>
            <pc:sldMk cId="0" sldId="291"/>
            <ac:spMk id="3" creationId="{00000000-0000-0000-0000-000000000000}"/>
          </ac:spMkLst>
        </pc:spChg>
      </pc:sldChg>
      <pc:sldChg chg="modSp mod">
        <pc:chgData name="Koorye Koorye" userId="173be74718888ae5" providerId="LiveId" clId="{8442DB97-D852-461D-85C6-0B7C314D7E61}" dt="2023-09-21T16:12:30.561" v="171" actId="1076"/>
        <pc:sldMkLst>
          <pc:docMk/>
          <pc:sldMk cId="0" sldId="292"/>
        </pc:sldMkLst>
        <pc:spChg chg="mod">
          <ac:chgData name="Koorye Koorye" userId="173be74718888ae5" providerId="LiveId" clId="{8442DB97-D852-461D-85C6-0B7C314D7E61}" dt="2023-09-21T16:12:30.561" v="171" actId="1076"/>
          <ac:spMkLst>
            <pc:docMk/>
            <pc:sldMk cId="0" sldId="292"/>
            <ac:spMk id="2" creationId="{00000000-0000-0000-0000-000000000000}"/>
          </ac:spMkLst>
        </pc:spChg>
      </pc:sldChg>
      <pc:sldChg chg="modSp mod">
        <pc:chgData name="Koorye Koorye" userId="173be74718888ae5" providerId="LiveId" clId="{8442DB97-D852-461D-85C6-0B7C314D7E61}" dt="2023-09-21T16:12:51.151" v="177" actId="1076"/>
        <pc:sldMkLst>
          <pc:docMk/>
          <pc:sldMk cId="0" sldId="295"/>
        </pc:sldMkLst>
        <pc:spChg chg="mod">
          <ac:chgData name="Koorye Koorye" userId="173be74718888ae5" providerId="LiveId" clId="{8442DB97-D852-461D-85C6-0B7C314D7E61}" dt="2023-09-21T16:12:51.151" v="177" actId="1076"/>
          <ac:spMkLst>
            <pc:docMk/>
            <pc:sldMk cId="0" sldId="295"/>
            <ac:spMk id="2" creationId="{00000000-0000-0000-0000-000000000000}"/>
          </ac:spMkLst>
        </pc:spChg>
      </pc:sldChg>
      <pc:sldChg chg="modSp mod">
        <pc:chgData name="Koorye Koorye" userId="173be74718888ae5" providerId="LiveId" clId="{8442DB97-D852-461D-85C6-0B7C314D7E61}" dt="2023-09-21T16:14:02.573" v="200" actId="1076"/>
        <pc:sldMkLst>
          <pc:docMk/>
          <pc:sldMk cId="0" sldId="297"/>
        </pc:sldMkLst>
        <pc:spChg chg="mod">
          <ac:chgData name="Koorye Koorye" userId="173be74718888ae5" providerId="LiveId" clId="{8442DB97-D852-461D-85C6-0B7C314D7E61}" dt="2023-09-21T16:13:48.208" v="195" actId="255"/>
          <ac:spMkLst>
            <pc:docMk/>
            <pc:sldMk cId="0" sldId="297"/>
            <ac:spMk id="3" creationId="{00000000-0000-0000-0000-000000000000}"/>
          </ac:spMkLst>
        </pc:spChg>
        <pc:spChg chg="mod">
          <ac:chgData name="Koorye Koorye" userId="173be74718888ae5" providerId="LiveId" clId="{8442DB97-D852-461D-85C6-0B7C314D7E61}" dt="2023-09-21T16:14:02.573" v="200" actId="1076"/>
          <ac:spMkLst>
            <pc:docMk/>
            <pc:sldMk cId="0" sldId="297"/>
            <ac:spMk id="4" creationId="{00000000-0000-0000-0000-000000000000}"/>
          </ac:spMkLst>
        </pc:spChg>
        <pc:spChg chg="mod">
          <ac:chgData name="Koorye Koorye" userId="173be74718888ae5" providerId="LiveId" clId="{8442DB97-D852-461D-85C6-0B7C314D7E61}" dt="2023-09-21T16:13:59.233" v="199" actId="1076"/>
          <ac:spMkLst>
            <pc:docMk/>
            <pc:sldMk cId="0" sldId="297"/>
            <ac:spMk id="5" creationId="{00000000-0000-0000-0000-000000000000}"/>
          </ac:spMkLst>
        </pc:spChg>
        <pc:spChg chg="mod">
          <ac:chgData name="Koorye Koorye" userId="173be74718888ae5" providerId="LiveId" clId="{8442DB97-D852-461D-85C6-0B7C314D7E61}" dt="2023-09-21T16:13:54.463" v="198" actId="1076"/>
          <ac:spMkLst>
            <pc:docMk/>
            <pc:sldMk cId="0" sldId="297"/>
            <ac:spMk id="6" creationId="{00000000-0000-0000-0000-000000000000}"/>
          </ac:spMkLst>
        </pc:spChg>
        <pc:spChg chg="mod">
          <ac:chgData name="Koorye Koorye" userId="173be74718888ae5" providerId="LiveId" clId="{8442DB97-D852-461D-85C6-0B7C314D7E61}" dt="2023-09-21T16:13:54.463" v="198" actId="1076"/>
          <ac:spMkLst>
            <pc:docMk/>
            <pc:sldMk cId="0" sldId="297"/>
            <ac:spMk id="7" creationId="{00000000-0000-0000-0000-000000000000}"/>
          </ac:spMkLst>
        </pc:spChg>
        <pc:picChg chg="mod">
          <ac:chgData name="Koorye Koorye" userId="173be74718888ae5" providerId="LiveId" clId="{8442DB97-D852-461D-85C6-0B7C314D7E61}" dt="2023-09-21T16:13:23.342" v="189" actId="1076"/>
          <ac:picMkLst>
            <pc:docMk/>
            <pc:sldMk cId="0" sldId="297"/>
            <ac:picMk id="8" creationId="{00000000-0000-0000-0000-000000000000}"/>
          </ac:picMkLst>
        </pc:picChg>
        <pc:picChg chg="mod">
          <ac:chgData name="Koorye Koorye" userId="173be74718888ae5" providerId="LiveId" clId="{8442DB97-D852-461D-85C6-0B7C314D7E61}" dt="2023-09-21T16:14:02.573" v="200" actId="1076"/>
          <ac:picMkLst>
            <pc:docMk/>
            <pc:sldMk cId="0" sldId="297"/>
            <ac:picMk id="9" creationId="{00000000-0000-0000-0000-000000000000}"/>
          </ac:picMkLst>
        </pc:picChg>
        <pc:picChg chg="mod">
          <ac:chgData name="Koorye Koorye" userId="173be74718888ae5" providerId="LiveId" clId="{8442DB97-D852-461D-85C6-0B7C314D7E61}" dt="2023-09-21T16:13:59.233" v="199" actId="1076"/>
          <ac:picMkLst>
            <pc:docMk/>
            <pc:sldMk cId="0" sldId="297"/>
            <ac:picMk id="10" creationId="{00000000-0000-0000-0000-000000000000}"/>
          </ac:picMkLst>
        </pc:picChg>
        <pc:picChg chg="mod">
          <ac:chgData name="Koorye Koorye" userId="173be74718888ae5" providerId="LiveId" clId="{8442DB97-D852-461D-85C6-0B7C314D7E61}" dt="2023-09-21T16:13:54.463" v="198" actId="1076"/>
          <ac:picMkLst>
            <pc:docMk/>
            <pc:sldMk cId="0" sldId="297"/>
            <ac:picMk id="11" creationId="{00000000-0000-0000-0000-000000000000}"/>
          </ac:picMkLst>
        </pc:picChg>
        <pc:picChg chg="mod">
          <ac:chgData name="Koorye Koorye" userId="173be74718888ae5" providerId="LiveId" clId="{8442DB97-D852-461D-85C6-0B7C314D7E61}" dt="2023-09-21T16:13:54.463" v="198" actId="1076"/>
          <ac:picMkLst>
            <pc:docMk/>
            <pc:sldMk cId="0" sldId="297"/>
            <ac:picMk id="12" creationId="{00000000-0000-0000-0000-000000000000}"/>
          </ac:picMkLst>
        </pc:picChg>
      </pc:sldChg>
      <pc:sldChg chg="modSp mod">
        <pc:chgData name="Koorye Koorye" userId="173be74718888ae5" providerId="LiveId" clId="{8442DB97-D852-461D-85C6-0B7C314D7E61}" dt="2023-09-21T16:14:11.021" v="202" actId="14100"/>
        <pc:sldMkLst>
          <pc:docMk/>
          <pc:sldMk cId="0" sldId="298"/>
        </pc:sldMkLst>
        <pc:spChg chg="mod">
          <ac:chgData name="Koorye Koorye" userId="173be74718888ae5" providerId="LiveId" clId="{8442DB97-D852-461D-85C6-0B7C314D7E61}" dt="2023-09-21T16:14:11.021" v="202" actId="14100"/>
          <ac:spMkLst>
            <pc:docMk/>
            <pc:sldMk cId="0" sldId="298"/>
            <ac:spMk id="3" creationId="{00000000-0000-0000-0000-000000000000}"/>
          </ac:spMkLst>
        </pc:spChg>
        <pc:spChg chg="mod">
          <ac:chgData name="Koorye Koorye" userId="173be74718888ae5" providerId="LiveId" clId="{8442DB97-D852-461D-85C6-0B7C314D7E61}" dt="2023-09-21T16:14:11.021" v="202" actId="14100"/>
          <ac:spMkLst>
            <pc:docMk/>
            <pc:sldMk cId="0" sldId="298"/>
            <ac:spMk id="4" creationId="{00000000-0000-0000-0000-000000000000}"/>
          </ac:spMkLst>
        </pc:spChg>
      </pc:sldChg>
      <pc:sldChg chg="modSp mod">
        <pc:chgData name="Koorye Koorye" userId="173be74718888ae5" providerId="LiveId" clId="{8442DB97-D852-461D-85C6-0B7C314D7E61}" dt="2023-09-21T16:14:37.715" v="207" actId="1076"/>
        <pc:sldMkLst>
          <pc:docMk/>
          <pc:sldMk cId="0" sldId="299"/>
        </pc:sldMkLst>
        <pc:spChg chg="mod">
          <ac:chgData name="Koorye Koorye" userId="173be74718888ae5" providerId="LiveId" clId="{8442DB97-D852-461D-85C6-0B7C314D7E61}" dt="2023-09-21T16:14:37.715" v="207" actId="1076"/>
          <ac:spMkLst>
            <pc:docMk/>
            <pc:sldMk cId="0" sldId="299"/>
            <ac:spMk id="3" creationId="{00000000-0000-0000-0000-000000000000}"/>
          </ac:spMkLst>
        </pc:spChg>
        <pc:spChg chg="mod">
          <ac:chgData name="Koorye Koorye" userId="173be74718888ae5" providerId="LiveId" clId="{8442DB97-D852-461D-85C6-0B7C314D7E61}" dt="2023-09-21T16:14:37.715" v="207" actId="1076"/>
          <ac:spMkLst>
            <pc:docMk/>
            <pc:sldMk cId="0" sldId="299"/>
            <ac:spMk id="4" creationId="{00000000-0000-0000-0000-000000000000}"/>
          </ac:spMkLst>
        </pc:spChg>
        <pc:picChg chg="mod">
          <ac:chgData name="Koorye Koorye" userId="173be74718888ae5" providerId="LiveId" clId="{8442DB97-D852-461D-85C6-0B7C314D7E61}" dt="2023-09-21T16:14:37.715" v="207" actId="1076"/>
          <ac:picMkLst>
            <pc:docMk/>
            <pc:sldMk cId="0" sldId="299"/>
            <ac:picMk id="5" creationId="{00000000-0000-0000-0000-000000000000}"/>
          </ac:picMkLst>
        </pc:picChg>
        <pc:picChg chg="mod">
          <ac:chgData name="Koorye Koorye" userId="173be74718888ae5" providerId="LiveId" clId="{8442DB97-D852-461D-85C6-0B7C314D7E61}" dt="2023-09-21T16:14:37.715" v="207" actId="1076"/>
          <ac:picMkLst>
            <pc:docMk/>
            <pc:sldMk cId="0" sldId="299"/>
            <ac:picMk id="6" creationId="{00000000-0000-0000-0000-000000000000}"/>
          </ac:picMkLst>
        </pc:picChg>
      </pc:sldChg>
      <pc:sldChg chg="modSp mod">
        <pc:chgData name="Koorye Koorye" userId="173be74718888ae5" providerId="LiveId" clId="{8442DB97-D852-461D-85C6-0B7C314D7E61}" dt="2023-09-21T16:14:43.108" v="211" actId="403"/>
        <pc:sldMkLst>
          <pc:docMk/>
          <pc:sldMk cId="0" sldId="300"/>
        </pc:sldMkLst>
        <pc:spChg chg="mod">
          <ac:chgData name="Koorye Koorye" userId="173be74718888ae5" providerId="LiveId" clId="{8442DB97-D852-461D-85C6-0B7C314D7E61}" dt="2023-09-21T16:14:43.108" v="211" actId="403"/>
          <ac:spMkLst>
            <pc:docMk/>
            <pc:sldMk cId="0" sldId="300"/>
            <ac:spMk id="3" creationId="{00000000-0000-0000-0000-000000000000}"/>
          </ac:spMkLst>
        </pc:spChg>
      </pc:sldChg>
      <pc:sldChg chg="modSp mod">
        <pc:chgData name="Koorye Koorye" userId="173be74718888ae5" providerId="LiveId" clId="{8442DB97-D852-461D-85C6-0B7C314D7E61}" dt="2023-09-21T16:14:48.452" v="213" actId="403"/>
        <pc:sldMkLst>
          <pc:docMk/>
          <pc:sldMk cId="0" sldId="301"/>
        </pc:sldMkLst>
        <pc:spChg chg="mod">
          <ac:chgData name="Koorye Koorye" userId="173be74718888ae5" providerId="LiveId" clId="{8442DB97-D852-461D-85C6-0B7C314D7E61}" dt="2023-09-21T16:14:48.452" v="213" actId="403"/>
          <ac:spMkLst>
            <pc:docMk/>
            <pc:sldMk cId="0" sldId="301"/>
            <ac:spMk id="2" creationId="{00000000-0000-0000-0000-000000000000}"/>
          </ac:spMkLst>
        </pc:spChg>
      </pc:sldChg>
      <pc:sldChg chg="modSp mod">
        <pc:chgData name="Koorye Koorye" userId="173be74718888ae5" providerId="LiveId" clId="{8442DB97-D852-461D-85C6-0B7C314D7E61}" dt="2023-09-21T16:15:01.734" v="222" actId="14100"/>
        <pc:sldMkLst>
          <pc:docMk/>
          <pc:sldMk cId="0" sldId="304"/>
        </pc:sldMkLst>
        <pc:spChg chg="mod">
          <ac:chgData name="Koorye Koorye" userId="173be74718888ae5" providerId="LiveId" clId="{8442DB97-D852-461D-85C6-0B7C314D7E61}" dt="2023-09-21T16:15:01.734" v="222" actId="14100"/>
          <ac:spMkLst>
            <pc:docMk/>
            <pc:sldMk cId="0" sldId="304"/>
            <ac:spMk id="3" creationId="{00000000-0000-0000-0000-000000000000}"/>
          </ac:spMkLst>
        </pc:spChg>
        <pc:spChg chg="mod">
          <ac:chgData name="Koorye Koorye" userId="173be74718888ae5" providerId="LiveId" clId="{8442DB97-D852-461D-85C6-0B7C314D7E61}" dt="2023-09-21T16:15:01.734" v="222" actId="14100"/>
          <ac:spMkLst>
            <pc:docMk/>
            <pc:sldMk cId="0" sldId="304"/>
            <ac:spMk id="4" creationId="{00000000-0000-0000-0000-000000000000}"/>
          </ac:spMkLst>
        </pc:spChg>
        <pc:spChg chg="mod">
          <ac:chgData name="Koorye Koorye" userId="173be74718888ae5" providerId="LiveId" clId="{8442DB97-D852-461D-85C6-0B7C314D7E61}" dt="2023-09-21T16:15:01.734" v="222" actId="14100"/>
          <ac:spMkLst>
            <pc:docMk/>
            <pc:sldMk cId="0" sldId="304"/>
            <ac:spMk id="5" creationId="{00000000-0000-0000-0000-000000000000}"/>
          </ac:spMkLst>
        </pc:spChg>
        <pc:spChg chg="mod">
          <ac:chgData name="Koorye Koorye" userId="173be74718888ae5" providerId="LiveId" clId="{8442DB97-D852-461D-85C6-0B7C314D7E61}" dt="2023-09-21T16:15:01.734" v="222" actId="14100"/>
          <ac:spMkLst>
            <pc:docMk/>
            <pc:sldMk cId="0" sldId="304"/>
            <ac:spMk id="6" creationId="{00000000-0000-0000-0000-000000000000}"/>
          </ac:spMkLst>
        </pc:spChg>
      </pc:sldChg>
      <pc:sldChg chg="modSp mod">
        <pc:chgData name="Koorye Koorye" userId="173be74718888ae5" providerId="LiveId" clId="{8442DB97-D852-461D-85C6-0B7C314D7E61}" dt="2023-09-21T16:15:23.616" v="227" actId="1076"/>
        <pc:sldMkLst>
          <pc:docMk/>
          <pc:sldMk cId="0" sldId="305"/>
        </pc:sldMkLst>
        <pc:spChg chg="mod">
          <ac:chgData name="Koorye Koorye" userId="173be74718888ae5" providerId="LiveId" clId="{8442DB97-D852-461D-85C6-0B7C314D7E61}" dt="2023-09-21T16:15:23.616" v="227" actId="1076"/>
          <ac:spMkLst>
            <pc:docMk/>
            <pc:sldMk cId="0" sldId="305"/>
            <ac:spMk id="3" creationId="{00000000-0000-0000-0000-000000000000}"/>
          </ac:spMkLst>
        </pc:spChg>
        <pc:spChg chg="mod">
          <ac:chgData name="Koorye Koorye" userId="173be74718888ae5" providerId="LiveId" clId="{8442DB97-D852-461D-85C6-0B7C314D7E61}" dt="2023-09-21T16:15:23.616" v="227" actId="1076"/>
          <ac:spMkLst>
            <pc:docMk/>
            <pc:sldMk cId="0" sldId="305"/>
            <ac:spMk id="4" creationId="{00000000-0000-0000-0000-000000000000}"/>
          </ac:spMkLst>
        </pc:spChg>
        <pc:picChg chg="mod">
          <ac:chgData name="Koorye Koorye" userId="173be74718888ae5" providerId="LiveId" clId="{8442DB97-D852-461D-85C6-0B7C314D7E61}" dt="2023-09-21T16:15:23.616" v="227" actId="1076"/>
          <ac:picMkLst>
            <pc:docMk/>
            <pc:sldMk cId="0" sldId="305"/>
            <ac:picMk id="5" creationId="{00000000-0000-0000-0000-000000000000}"/>
          </ac:picMkLst>
        </pc:picChg>
        <pc:picChg chg="mod">
          <ac:chgData name="Koorye Koorye" userId="173be74718888ae5" providerId="LiveId" clId="{8442DB97-D852-461D-85C6-0B7C314D7E61}" dt="2023-09-21T16:15:23.616" v="227" actId="1076"/>
          <ac:picMkLst>
            <pc:docMk/>
            <pc:sldMk cId="0" sldId="305"/>
            <ac:picMk id="6" creationId="{00000000-0000-0000-0000-000000000000}"/>
          </ac:picMkLst>
        </pc:picChg>
      </pc:sldChg>
      <pc:sldChg chg="modSp mod">
        <pc:chgData name="Koorye Koorye" userId="173be74718888ae5" providerId="LiveId" clId="{8442DB97-D852-461D-85C6-0B7C314D7E61}" dt="2023-09-21T16:15:30.545" v="229" actId="255"/>
        <pc:sldMkLst>
          <pc:docMk/>
          <pc:sldMk cId="0" sldId="306"/>
        </pc:sldMkLst>
        <pc:spChg chg="mod">
          <ac:chgData name="Koorye Koorye" userId="173be74718888ae5" providerId="LiveId" clId="{8442DB97-D852-461D-85C6-0B7C314D7E61}" dt="2023-09-21T16:15:30.545" v="229" actId="255"/>
          <ac:spMkLst>
            <pc:docMk/>
            <pc:sldMk cId="0" sldId="306"/>
            <ac:spMk id="2" creationId="{00000000-0000-0000-0000-000000000000}"/>
          </ac:spMkLst>
        </pc:spChg>
      </pc:sldChg>
      <pc:sldChg chg="modSp mod">
        <pc:chgData name="Koorye Koorye" userId="173be74718888ae5" providerId="LiveId" clId="{8442DB97-D852-461D-85C6-0B7C314D7E61}" dt="2023-09-21T16:15:35.103" v="231" actId="255"/>
        <pc:sldMkLst>
          <pc:docMk/>
          <pc:sldMk cId="0" sldId="307"/>
        </pc:sldMkLst>
        <pc:spChg chg="mod">
          <ac:chgData name="Koorye Koorye" userId="173be74718888ae5" providerId="LiveId" clId="{8442DB97-D852-461D-85C6-0B7C314D7E61}" dt="2023-09-21T16:15:35.103" v="231" actId="255"/>
          <ac:spMkLst>
            <pc:docMk/>
            <pc:sldMk cId="0" sldId="307"/>
            <ac:spMk id="2" creationId="{00000000-0000-0000-0000-000000000000}"/>
          </ac:spMkLst>
        </pc:spChg>
      </pc:sldChg>
      <pc:sldChg chg="modSp mod">
        <pc:chgData name="Koorye Koorye" userId="173be74718888ae5" providerId="LiveId" clId="{8442DB97-D852-461D-85C6-0B7C314D7E61}" dt="2023-09-21T16:15:45.639" v="235" actId="1076"/>
        <pc:sldMkLst>
          <pc:docMk/>
          <pc:sldMk cId="0" sldId="311"/>
        </pc:sldMkLst>
        <pc:spChg chg="mod">
          <ac:chgData name="Koorye Koorye" userId="173be74718888ae5" providerId="LiveId" clId="{8442DB97-D852-461D-85C6-0B7C314D7E61}" dt="2023-09-21T16:15:43.221" v="234" actId="403"/>
          <ac:spMkLst>
            <pc:docMk/>
            <pc:sldMk cId="0" sldId="311"/>
            <ac:spMk id="3" creationId="{00000000-0000-0000-0000-000000000000}"/>
          </ac:spMkLst>
        </pc:spChg>
        <pc:picChg chg="mod">
          <ac:chgData name="Koorye Koorye" userId="173be74718888ae5" providerId="LiveId" clId="{8442DB97-D852-461D-85C6-0B7C314D7E61}" dt="2023-09-21T16:15:45.639" v="235" actId="1076"/>
          <ac:picMkLst>
            <pc:docMk/>
            <pc:sldMk cId="0" sldId="311"/>
            <ac:picMk id="2" creationId="{00000000-0000-0000-0000-000000000000}"/>
          </ac:picMkLst>
        </pc:picChg>
      </pc:sldChg>
      <pc:sldChg chg="modSp mod">
        <pc:chgData name="Koorye Koorye" userId="173be74718888ae5" providerId="LiveId" clId="{8442DB97-D852-461D-85C6-0B7C314D7E61}" dt="2023-09-21T16:15:57.256" v="242" actId="27636"/>
        <pc:sldMkLst>
          <pc:docMk/>
          <pc:sldMk cId="0" sldId="313"/>
        </pc:sldMkLst>
        <pc:spChg chg="mod">
          <ac:chgData name="Koorye Koorye" userId="173be74718888ae5" providerId="LiveId" clId="{8442DB97-D852-461D-85C6-0B7C314D7E61}" dt="2023-09-21T16:15:57.256" v="242" actId="27636"/>
          <ac:spMkLst>
            <pc:docMk/>
            <pc:sldMk cId="0" sldId="313"/>
            <ac:spMk id="3" creationId="{00000000-0000-0000-0000-000000000000}"/>
          </ac:spMkLst>
        </pc:spChg>
      </pc:sldChg>
      <pc:sldChg chg="modSp mod">
        <pc:chgData name="Koorye Koorye" userId="173be74718888ae5" providerId="LiveId" clId="{8442DB97-D852-461D-85C6-0B7C314D7E61}" dt="2023-09-21T16:16:17.599" v="251" actId="20577"/>
        <pc:sldMkLst>
          <pc:docMk/>
          <pc:sldMk cId="0" sldId="314"/>
        </pc:sldMkLst>
        <pc:spChg chg="mod">
          <ac:chgData name="Koorye Koorye" userId="173be74718888ae5" providerId="LiveId" clId="{8442DB97-D852-461D-85C6-0B7C314D7E61}" dt="2023-09-21T16:16:17.599" v="251" actId="20577"/>
          <ac:spMkLst>
            <pc:docMk/>
            <pc:sldMk cId="0" sldId="314"/>
            <ac:spMk id="2" creationId="{00000000-0000-0000-0000-000000000000}"/>
          </ac:spMkLst>
        </pc:spChg>
      </pc:sldChg>
      <pc:sldChg chg="modSp mod">
        <pc:chgData name="Koorye Koorye" userId="173be74718888ae5" providerId="LiveId" clId="{8442DB97-D852-461D-85C6-0B7C314D7E61}" dt="2023-09-21T16:16:24.128" v="253" actId="403"/>
        <pc:sldMkLst>
          <pc:docMk/>
          <pc:sldMk cId="0" sldId="317"/>
        </pc:sldMkLst>
        <pc:spChg chg="mod">
          <ac:chgData name="Koorye Koorye" userId="173be74718888ae5" providerId="LiveId" clId="{8442DB97-D852-461D-85C6-0B7C314D7E61}" dt="2023-09-21T16:16:24.128" v="253" actId="403"/>
          <ac:spMkLst>
            <pc:docMk/>
            <pc:sldMk cId="0" sldId="317"/>
            <ac:spMk id="3" creationId="{00000000-0000-0000-0000-000000000000}"/>
          </ac:spMkLst>
        </pc:spChg>
      </pc:sldChg>
      <pc:sldChg chg="modSp mod">
        <pc:chgData name="Koorye Koorye" userId="173be74718888ae5" providerId="LiveId" clId="{8442DB97-D852-461D-85C6-0B7C314D7E61}" dt="2023-09-21T16:09:37.488" v="83" actId="2710"/>
        <pc:sldMkLst>
          <pc:docMk/>
          <pc:sldMk cId="4155907445" sldId="321"/>
        </pc:sldMkLst>
        <pc:spChg chg="mod">
          <ac:chgData name="Koorye Koorye" userId="173be74718888ae5" providerId="LiveId" clId="{8442DB97-D852-461D-85C6-0B7C314D7E61}" dt="2023-09-21T16:09:37.488" v="83" actId="2710"/>
          <ac:spMkLst>
            <pc:docMk/>
            <pc:sldMk cId="4155907445" sldId="321"/>
            <ac:spMk id="4" creationId="{F14E2E29-E914-48F7-AE12-0D9C5DE887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9B8F3B2-F1FB-4215-8A0A-D3FCDB7EE70C}"/>
              </a:ext>
            </a:extLst>
          </p:cNvPr>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F422481-DE47-4243-B777-C06FC5E56C86}"/>
              </a:ext>
            </a:extLst>
          </p:cNvPr>
          <p:cNvSpPr>
            <a:spLocks noGrp="1"/>
          </p:cNvSpPr>
          <p:nvPr>
            <p:ph type="dt" sz="quarter" idx="1"/>
          </p:nvPr>
        </p:nvSpPr>
        <p:spPr>
          <a:xfrm>
            <a:off x="2913063" y="0"/>
            <a:ext cx="2228850" cy="458788"/>
          </a:xfrm>
          <a:prstGeom prst="rect">
            <a:avLst/>
          </a:prstGeom>
        </p:spPr>
        <p:txBody>
          <a:bodyPr vert="horz" lIns="91440" tIns="45720" rIns="91440" bIns="45720" rtlCol="0"/>
          <a:lstStyle>
            <a:lvl1pPr algn="r">
              <a:defRPr sz="1200"/>
            </a:lvl1pPr>
          </a:lstStyle>
          <a:p>
            <a:fld id="{94EC184E-056A-4496-9784-96990EE00B0F}" type="datetimeFigureOut">
              <a:rPr lang="zh-CN" altLang="en-US" smtClean="0"/>
              <a:t>2024/4/1</a:t>
            </a:fld>
            <a:endParaRPr lang="zh-CN" altLang="en-US"/>
          </a:p>
        </p:txBody>
      </p:sp>
      <p:sp>
        <p:nvSpPr>
          <p:cNvPr id="4" name="页脚占位符 3">
            <a:extLst>
              <a:ext uri="{FF2B5EF4-FFF2-40B4-BE49-F238E27FC236}">
                <a16:creationId xmlns:a16="http://schemas.microsoft.com/office/drawing/2014/main" id="{DD8258A6-15DD-45AC-93F4-B7D754362D45}"/>
              </a:ext>
            </a:extLst>
          </p:cNvPr>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D8FB3D5-E046-497A-993F-22A57C4264F9}"/>
              </a:ext>
            </a:extLst>
          </p:cNvPr>
          <p:cNvSpPr>
            <a:spLocks noGrp="1"/>
          </p:cNvSpPr>
          <p:nvPr>
            <p:ph type="sldNum" sz="quarter" idx="3"/>
          </p:nvPr>
        </p:nvSpPr>
        <p:spPr>
          <a:xfrm>
            <a:off x="2913063" y="8685213"/>
            <a:ext cx="2228850" cy="458787"/>
          </a:xfrm>
          <a:prstGeom prst="rect">
            <a:avLst/>
          </a:prstGeom>
        </p:spPr>
        <p:txBody>
          <a:bodyPr vert="horz" lIns="91440" tIns="45720" rIns="91440" bIns="45720" rtlCol="0" anchor="b"/>
          <a:lstStyle>
            <a:lvl1pPr algn="r">
              <a:defRPr sz="1200"/>
            </a:lvl1pPr>
          </a:lstStyle>
          <a:p>
            <a:fld id="{B353DE78-C39F-474F-82A5-E5C81C0BB871}" type="slidenum">
              <a:rPr lang="zh-CN" altLang="en-US" smtClean="0"/>
              <a:t>‹#›</a:t>
            </a:fld>
            <a:endParaRPr lang="zh-CN" altLang="en-US"/>
          </a:p>
        </p:txBody>
      </p:sp>
    </p:spTree>
    <p:extLst>
      <p:ext uri="{BB962C8B-B14F-4D97-AF65-F5344CB8AC3E}">
        <p14:creationId xmlns:p14="http://schemas.microsoft.com/office/powerpoint/2010/main" val="3611495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9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41B92E37-1BB7-40C2-B9E7-2044827AA57C}"/>
              </a:ext>
            </a:extLst>
          </p:cNvPr>
          <p:cNvSpPr>
            <a:spLocks noGrp="1"/>
          </p:cNvSpPr>
          <p:nvPr>
            <p:ph type="dt" sz="half" idx="10"/>
          </p:nvPr>
        </p:nvSpPr>
        <p:spPr/>
        <p:txBody>
          <a:bodyPr/>
          <a:lstStyle/>
          <a:p>
            <a:endParaRPr lang="en-US" dirty="0"/>
          </a:p>
        </p:txBody>
      </p:sp>
      <p:sp>
        <p:nvSpPr>
          <p:cNvPr id="9" name="页脚占位符 8">
            <a:extLst>
              <a:ext uri="{FF2B5EF4-FFF2-40B4-BE49-F238E27FC236}">
                <a16:creationId xmlns:a16="http://schemas.microsoft.com/office/drawing/2014/main" id="{3EAB567E-8354-4FA8-A2A2-CF22C7AF6802}"/>
              </a:ext>
            </a:extLst>
          </p:cNvPr>
          <p:cNvSpPr>
            <a:spLocks noGrp="1"/>
          </p:cNvSpPr>
          <p:nvPr>
            <p:ph type="ftr" sz="quarter" idx="11"/>
          </p:nvPr>
        </p:nvSpPr>
        <p:spPr/>
        <p:txBody>
          <a:bodyPr/>
          <a:lstStyle/>
          <a:p>
            <a:r>
              <a:rPr lang="en-US" dirty="0"/>
              <a:t>https://github.com/Koorye</a:t>
            </a:r>
          </a:p>
        </p:txBody>
      </p:sp>
      <p:sp>
        <p:nvSpPr>
          <p:cNvPr id="10" name="灯片编号占位符 9">
            <a:extLst>
              <a:ext uri="{FF2B5EF4-FFF2-40B4-BE49-F238E27FC236}">
                <a16:creationId xmlns:a16="http://schemas.microsoft.com/office/drawing/2014/main" id="{2C3107CE-4949-4111-9245-1250F5F8E8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2308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https://github.com/Koorye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799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02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1147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18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775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60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514351" y="457201"/>
            <a:ext cx="7598569" cy="1092200"/>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648702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07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DEFAULT">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89B8EE-5953-4E92-AC95-69807C325244}"/>
              </a:ext>
            </a:extLst>
          </p:cNvPr>
          <p:cNvSpPr>
            <a:spLocks noGrp="1"/>
          </p:cNvSpPr>
          <p:nvPr>
            <p:ph type="dt" sz="half" idx="10"/>
          </p:nvPr>
        </p:nvSpPr>
        <p:spPr>
          <a:xfrm>
            <a:off x="6442245" y="4652964"/>
            <a:ext cx="1200150" cy="283369"/>
          </a:xfrm>
        </p:spPr>
        <p:txBody>
          <a:bodyPr/>
          <a:lstStyle/>
          <a:p>
            <a:endParaRPr lang="en-US" dirty="0"/>
          </a:p>
        </p:txBody>
      </p:sp>
      <p:sp>
        <p:nvSpPr>
          <p:cNvPr id="3" name="页脚占位符 2">
            <a:extLst>
              <a:ext uri="{FF2B5EF4-FFF2-40B4-BE49-F238E27FC236}">
                <a16:creationId xmlns:a16="http://schemas.microsoft.com/office/drawing/2014/main" id="{CE413686-38A2-4088-A432-DAF800256259}"/>
              </a:ext>
            </a:extLst>
          </p:cNvPr>
          <p:cNvSpPr>
            <a:spLocks noGrp="1"/>
          </p:cNvSpPr>
          <p:nvPr>
            <p:ph type="ftr" sz="quarter" idx="11"/>
          </p:nvPr>
        </p:nvSpPr>
        <p:spPr>
          <a:xfrm>
            <a:off x="253839" y="4658917"/>
            <a:ext cx="5870744" cy="283369"/>
          </a:xfrm>
        </p:spPr>
        <p:txBody>
          <a:bodyPr/>
          <a:lstStyle>
            <a:lvl1pPr>
              <a:defRPr sz="1000"/>
            </a:lvl1pPr>
          </a:lstStyle>
          <a:p>
            <a:r>
              <a:rPr lang="en-US" dirty="0"/>
              <a:t>https://github.com/Koorye</a:t>
            </a:r>
          </a:p>
        </p:txBody>
      </p:sp>
      <p:sp>
        <p:nvSpPr>
          <p:cNvPr id="4" name="灯片编号占位符 3">
            <a:extLst>
              <a:ext uri="{FF2B5EF4-FFF2-40B4-BE49-F238E27FC236}">
                <a16:creationId xmlns:a16="http://schemas.microsoft.com/office/drawing/2014/main" id="{701375E0-C692-43D8-A53A-E4C39BDA233C}"/>
              </a:ext>
            </a:extLst>
          </p:cNvPr>
          <p:cNvSpPr>
            <a:spLocks noGrp="1"/>
          </p:cNvSpPr>
          <p:nvPr>
            <p:ph type="sldNum" sz="quarter" idx="12"/>
          </p:nvPr>
        </p:nvSpPr>
        <p:spPr>
          <a:xfrm>
            <a:off x="8476786" y="4637725"/>
            <a:ext cx="413375" cy="283369"/>
          </a:xfrm>
        </p:spPr>
        <p:txBody>
          <a:bodyPr/>
          <a:lstStyle>
            <a:lvl1pPr>
              <a:defRPr sz="105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94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047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https://github.com/Koorye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10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https://github.com/Koorye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736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https://github.com/Koorye</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62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https://github.com/Koorye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77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a:t>https://github.com/Koorye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93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https://github.com/Koorye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67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https://github.com/Koorye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3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dirty="0"/>
              <a:t>https://github.com/Koorye</a:t>
            </a:r>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60411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Lst>
  <p:hf hd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8.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1.svg"/><Relationship Id="rId5" Type="http://schemas.openxmlformats.org/officeDocument/2006/relationships/image" Target="../media/image30.svg"/><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34.svg"/><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8.sv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34.svg"/><Relationship Id="rId4" Type="http://schemas.openxmlformats.org/officeDocument/2006/relationships/image" Target="../media/image33.sv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9.sv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31.svg"/><Relationship Id="rId5" Type="http://schemas.openxmlformats.org/officeDocument/2006/relationships/image" Target="../media/image30.svg"/><Relationship Id="rId4" Type="http://schemas.openxmlformats.org/officeDocument/2006/relationships/image" Target="../media/image29.svg"/></Relationships>
</file>

<file path=ppt/slides/_rels/slide2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8.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31.svg"/><Relationship Id="rId5" Type="http://schemas.openxmlformats.org/officeDocument/2006/relationships/image" Target="../media/image30.svg"/><Relationship Id="rId4" Type="http://schemas.openxmlformats.org/officeDocument/2006/relationships/image" Target="../media/image29.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8.svg"/><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40.svg"/><Relationship Id="rId4" Type="http://schemas.openxmlformats.org/officeDocument/2006/relationships/image" Target="../media/image33.sv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8.svg"/><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30.svg"/><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50.sv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53.sv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8.svg"/><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30.svg"/><Relationship Id="rId4" Type="http://schemas.openxmlformats.org/officeDocument/2006/relationships/image" Target="../media/image29.sv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8.svg"/><Relationship Id="rId2" Type="http://schemas.openxmlformats.org/officeDocument/2006/relationships/notesSlide" Target="../notesSlides/notesSlide35.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55.svg"/><Relationship Id="rId4" Type="http://schemas.openxmlformats.org/officeDocument/2006/relationships/image" Target="../media/image29.sv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8.xml"/><Relationship Id="rId5" Type="http://schemas.openxmlformats.org/officeDocument/2006/relationships/image" Target="../media/image56.pn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7.sv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8.xml"/><Relationship Id="rId4" Type="http://schemas.openxmlformats.org/officeDocument/2006/relationships/image" Target="../media/image18.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28.png"/><Relationship Id="rId7" Type="http://schemas.openxmlformats.org/officeDocument/2006/relationships/image" Target="../media/image59.svg"/><Relationship Id="rId2" Type="http://schemas.openxmlformats.org/officeDocument/2006/relationships/notesSlide" Target="../notesSlides/notesSlide42.xml"/><Relationship Id="rId1" Type="http://schemas.openxmlformats.org/officeDocument/2006/relationships/slideLayout" Target="../slideLayouts/slideLayout18.xml"/><Relationship Id="rId6" Type="http://schemas.openxmlformats.org/officeDocument/2006/relationships/image" Target="../media/image58.svg"/><Relationship Id="rId5" Type="http://schemas.openxmlformats.org/officeDocument/2006/relationships/image" Target="../media/image55.svg"/><Relationship Id="rId4" Type="http://schemas.openxmlformats.org/officeDocument/2006/relationships/image" Target="../media/image29.sv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8.svg"/><Relationship Id="rId2" Type="http://schemas.openxmlformats.org/officeDocument/2006/relationships/notesSlide" Target="../notesSlides/notesSlide43.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30.svg"/><Relationship Id="rId4" Type="http://schemas.openxmlformats.org/officeDocument/2006/relationships/image" Target="../media/image29.svg"/></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8.svg"/><Relationship Id="rId2" Type="http://schemas.openxmlformats.org/officeDocument/2006/relationships/notesSlide" Target="../notesSlides/notesSlide44.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61.svg"/><Relationship Id="rId4" Type="http://schemas.openxmlformats.org/officeDocument/2006/relationships/image" Target="../media/image33.svg"/></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5.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64.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5.svg"/><Relationship Id="rId5" Type="http://schemas.openxmlformats.org/officeDocument/2006/relationships/image" Target="../media/image14.svg"/><Relationship Id="rId4" Type="http://schemas.openxmlformats.org/officeDocument/2006/relationships/image" Target="../media/image13.svg"/><Relationship Id="rId9" Type="http://schemas.openxmlformats.org/officeDocument/2006/relationships/image" Target="../media/image18.svg"/></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8.png"/><Relationship Id="rId7" Type="http://schemas.openxmlformats.org/officeDocument/2006/relationships/image" Target="../media/image39.svg"/><Relationship Id="rId2" Type="http://schemas.openxmlformats.org/officeDocument/2006/relationships/notesSlide" Target="../notesSlides/notesSlide49.xml"/><Relationship Id="rId1" Type="http://schemas.openxmlformats.org/officeDocument/2006/relationships/slideLayout" Target="../slideLayouts/slideLayout18.xml"/><Relationship Id="rId6" Type="http://schemas.openxmlformats.org/officeDocument/2006/relationships/image" Target="../media/image31.svg"/><Relationship Id="rId5" Type="http://schemas.openxmlformats.org/officeDocument/2006/relationships/image" Target="../media/image30.svg"/><Relationship Id="rId4" Type="http://schemas.openxmlformats.org/officeDocument/2006/relationships/image" Target="../media/image29.svg"/><Relationship Id="rId9" Type="http://schemas.openxmlformats.org/officeDocument/2006/relationships/image" Target="../media/image18.sv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8.svg"/><Relationship Id="rId2" Type="http://schemas.openxmlformats.org/officeDocument/2006/relationships/notesSlide" Target="../notesSlides/notesSlide50.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61.svg"/><Relationship Id="rId4" Type="http://schemas.openxmlformats.org/officeDocument/2006/relationships/image" Target="../media/image33.sv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70.svg"/></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64.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8.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18.xml"/><Relationship Id="rId4" Type="http://schemas.openxmlformats.org/officeDocument/2006/relationships/image" Target="../media/image18.sv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1.xml"/><Relationship Id="rId1" Type="http://schemas.openxmlformats.org/officeDocument/2006/relationships/slideLayout" Target="../slideLayouts/slideLayout18.xml"/><Relationship Id="rId4" Type="http://schemas.openxmlformats.org/officeDocument/2006/relationships/image" Target="../media/image74.svg"/></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2.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2" name="Text 0"/>
          <p:cNvSpPr/>
          <p:nvPr/>
        </p:nvSpPr>
        <p:spPr>
          <a:xfrm>
            <a:off x="711403" y="2189074"/>
            <a:ext cx="7772400" cy="771525"/>
          </a:xfrm>
          <a:prstGeom prst="rect">
            <a:avLst/>
          </a:prstGeom>
          <a:noFill/>
          <a:ln/>
        </p:spPr>
        <p:txBody>
          <a:bodyPr wrap="square" lIns="0" tIns="0" rIns="0" bIns="0" rtlCol="0" anchor="t">
            <a:normAutofit/>
          </a:bodyPr>
          <a:lstStyle/>
          <a:p>
            <a:pPr algn="ctr">
              <a:lnSpc>
                <a:spcPts val="5664"/>
              </a:lnSpc>
            </a:pPr>
            <a:r>
              <a:rPr lang="en-US" sz="4400" b="1" dirty="0">
                <a:solidFill>
                  <a:srgbClr val="FFFFFF"/>
                </a:solidFill>
                <a:latin typeface="Arial" pitchFamily="34" charset="0"/>
                <a:ea typeface="Arial" pitchFamily="34" charset="-122"/>
                <a:cs typeface="Arial" pitchFamily="34" charset="-120"/>
              </a:rPr>
              <a:t>20年代后的大模型与迁移学习</a:t>
            </a:r>
            <a:endParaRPr lang="en-US" sz="4357" dirty="0"/>
          </a:p>
        </p:txBody>
      </p:sp>
      <p:sp>
        <p:nvSpPr>
          <p:cNvPr id="3" name="灯片编号占位符 2">
            <a:extLst>
              <a:ext uri="{FF2B5EF4-FFF2-40B4-BE49-F238E27FC236}">
                <a16:creationId xmlns:a16="http://schemas.microsoft.com/office/drawing/2014/main" id="{0A90C830-6433-4BC2-9388-F394337A2A68}"/>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页脚占位符 3">
            <a:extLst>
              <a:ext uri="{FF2B5EF4-FFF2-40B4-BE49-F238E27FC236}">
                <a16:creationId xmlns:a16="http://schemas.microsoft.com/office/drawing/2014/main" id="{CB1169F0-FF25-49E2-9291-E4E93E21E934}"/>
              </a:ext>
            </a:extLst>
          </p:cNvPr>
          <p:cNvSpPr>
            <a:spLocks noGrp="1"/>
          </p:cNvSpPr>
          <p:nvPr>
            <p:ph type="ftr" sz="quarter" idx="11"/>
          </p:nvPr>
        </p:nvSpPr>
        <p:spPr/>
        <p:txBody>
          <a:bodyPr/>
          <a:lstStyle/>
          <a:p>
            <a:r>
              <a:rPr lang="en-US" sz="1000" dirty="0"/>
              <a:t>https://github.com/Koorye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name="Slide 10">
    <p:spTree>
      <p:nvGrpSpPr>
        <p:cNvPr id="1" name=""/>
        <p:cNvGrpSpPr/>
        <p:nvPr/>
      </p:nvGrpSpPr>
      <p:grpSpPr>
        <a:xfrm>
          <a:off x="0" y="0"/>
          <a:ext cx="0" cy="0"/>
          <a:chOff x="0" y="0"/>
          <a:chExt cx="0" cy="0"/>
        </a:xfrm>
      </p:grpSpPr>
      <p:sp>
        <p:nvSpPr>
          <p:cNvPr id="2" name="Text 0"/>
          <p:cNvSpPr/>
          <p:nvPr/>
        </p:nvSpPr>
        <p:spPr>
          <a:xfrm>
            <a:off x="703174" y="646538"/>
            <a:ext cx="704088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RegNet (CVPR 2020)</a:t>
            </a:r>
            <a:endParaRPr lang="en-US" sz="5330" dirty="0"/>
          </a:p>
        </p:txBody>
      </p:sp>
      <p:sp>
        <p:nvSpPr>
          <p:cNvPr id="3" name="Text 1"/>
          <p:cNvSpPr/>
          <p:nvPr/>
        </p:nvSpPr>
        <p:spPr>
          <a:xfrm>
            <a:off x="703174" y="2016766"/>
            <a:ext cx="7680960" cy="2520315"/>
          </a:xfrm>
          <a:prstGeom prst="rect">
            <a:avLst/>
          </a:prstGeom>
          <a:noFill/>
          <a:ln/>
        </p:spPr>
        <p:txBody>
          <a:bodyPr wrap="square" lIns="0" tIns="0" rIns="0" bIns="0" rtlCol="0" anchor="t">
            <a:normAutofit/>
          </a:bodyPr>
          <a:lstStyle/>
          <a:p>
            <a:pPr algn="l">
              <a:lnSpc>
                <a:spcPts val="3672"/>
              </a:lnSpc>
            </a:pPr>
            <a:r>
              <a:rPr lang="en-US" sz="2600" b="0" dirty="0">
                <a:solidFill>
                  <a:srgbClr val="FFFFFF"/>
                </a:solidFill>
                <a:latin typeface="Arial" pitchFamily="34" charset="0"/>
                <a:ea typeface="Arial" pitchFamily="34" charset="-122"/>
                <a:cs typeface="Arial" pitchFamily="34" charset="-120"/>
              </a:rPr>
              <a:t>网络结构搜索(NAS)，将模型抽象为stem/body/head三部分，而body可以分为若干stage，每个stage又有若干block。对每个stage的block数，卷积核的通道数、group数等参数进行网格搜索，得到最佳网络结构</a:t>
            </a:r>
            <a:endParaRPr lang="en-US" sz="2623"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582655"/>
            <a:ext cx="7680960" cy="434111"/>
          </a:xfrm>
          <a:prstGeom prst="rect">
            <a:avLst/>
          </a:prstGeom>
        </p:spPr>
      </p:pic>
      <p:sp>
        <p:nvSpPr>
          <p:cNvPr id="5" name="Text 2"/>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EB9DD227-4F81-45D3-88BD-F2259E92E1E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页脚占位符 7">
            <a:extLst>
              <a:ext uri="{FF2B5EF4-FFF2-40B4-BE49-F238E27FC236}">
                <a16:creationId xmlns:a16="http://schemas.microsoft.com/office/drawing/2014/main" id="{DF946CA5-47C6-4C56-9076-B00DA37F0A45}"/>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299343" y="457200"/>
            <a:ext cx="4545313" cy="2269832"/>
          </a:xfrm>
          <a:prstGeom prst="rect">
            <a:avLst/>
          </a:prstGeom>
        </p:spPr>
      </p:pic>
      <p:sp>
        <p:nvSpPr>
          <p:cNvPr id="3" name="Text 0"/>
          <p:cNvSpPr/>
          <p:nvPr/>
        </p:nvSpPr>
        <p:spPr>
          <a:xfrm>
            <a:off x="433493" y="2937510"/>
            <a:ext cx="8277013" cy="1748790"/>
          </a:xfrm>
          <a:prstGeom prst="rect">
            <a:avLst/>
          </a:prstGeom>
          <a:noFill/>
          <a:ln/>
        </p:spPr>
        <p:txBody>
          <a:bodyPr wrap="square" lIns="0" tIns="0" rIns="0" bIns="0" rtlCol="0" anchor="t">
            <a:normAutofit/>
          </a:bodyPr>
          <a:lstStyle/>
          <a:p>
            <a:pPr algn="l">
              <a:lnSpc>
                <a:spcPts val="3198"/>
              </a:lnSpc>
            </a:pPr>
            <a:r>
              <a:rPr lang="en-US" sz="2400" dirty="0">
                <a:solidFill>
                  <a:srgbClr val="FFFFFF"/>
                </a:solidFill>
                <a:latin typeface="Arial" pitchFamily="34" charset="0"/>
                <a:ea typeface="Arial" pitchFamily="34" charset="-122"/>
                <a:cs typeface="Arial" pitchFamily="34" charset="-120"/>
              </a:rPr>
              <a:t>网络结构搜索(NAS)，将模型抽象为stem/body/head三部分，而body可以分为若干stage，每个stage又有若干block。对每个stage的block数，卷积核的通道数、group数等参数进行网格搜索，得到最佳网络结构</a:t>
            </a:r>
            <a:endParaRPr lang="en-US" sz="2400" dirty="0"/>
          </a:p>
        </p:txBody>
      </p:sp>
      <p:sp>
        <p:nvSpPr>
          <p:cNvPr id="4" name="Text 1"/>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F86E76E0-BD82-41B8-AB2D-154D9227DFD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页脚占位符 6">
            <a:extLst>
              <a:ext uri="{FF2B5EF4-FFF2-40B4-BE49-F238E27FC236}">
                <a16:creationId xmlns:a16="http://schemas.microsoft.com/office/drawing/2014/main" id="{E96CE7C4-C4BB-4DBE-B0CF-DBCF19FE476C}"/>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4E2E29-E914-48F7-AE12-0D9C5DE8873B}"/>
              </a:ext>
            </a:extLst>
          </p:cNvPr>
          <p:cNvSpPr txBox="1"/>
          <p:nvPr/>
        </p:nvSpPr>
        <p:spPr>
          <a:xfrm>
            <a:off x="833933" y="1280160"/>
            <a:ext cx="6978701" cy="2970685"/>
          </a:xfrm>
          <a:prstGeom prst="rect">
            <a:avLst/>
          </a:prstGeom>
          <a:noFill/>
        </p:spPr>
        <p:txBody>
          <a:bodyPr wrap="square" rtlCol="0">
            <a:spAutoFit/>
          </a:bodyPr>
          <a:lstStyle/>
          <a:p>
            <a:pPr>
              <a:lnSpc>
                <a:spcPct val="150000"/>
              </a:lnSpc>
            </a:pPr>
            <a:r>
              <a:rPr lang="en-US" altLang="zh-CN" sz="3200" b="0" dirty="0" err="1">
                <a:solidFill>
                  <a:srgbClr val="FFFFFF"/>
                </a:solidFill>
                <a:latin typeface="Arial" pitchFamily="34" charset="0"/>
                <a:ea typeface="Arial" pitchFamily="34" charset="-122"/>
                <a:cs typeface="Arial" pitchFamily="34" charset="-120"/>
              </a:rPr>
              <a:t>总结：随着深度卷积网络和网络结构搜索的发展，卷积神经网络的性能几乎已经达到极限了</a:t>
            </a:r>
            <a:endParaRPr lang="en-US" altLang="zh-CN" sz="3200" dirty="0"/>
          </a:p>
          <a:p>
            <a:pPr>
              <a:lnSpc>
                <a:spcPct val="150000"/>
              </a:lnSpc>
            </a:pPr>
            <a:endParaRPr lang="zh-CN" altLang="en-US" sz="3200" dirty="0"/>
          </a:p>
        </p:txBody>
      </p:sp>
      <p:sp>
        <p:nvSpPr>
          <p:cNvPr id="5" name="Text 2">
            <a:extLst>
              <a:ext uri="{FF2B5EF4-FFF2-40B4-BE49-F238E27FC236}">
                <a16:creationId xmlns:a16="http://schemas.microsoft.com/office/drawing/2014/main" id="{69BDCF6C-E644-484B-A877-44CC7D682F5A}"/>
              </a:ext>
            </a:extLst>
          </p:cNvPr>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6" name="Image 1" descr="preencoded.png">
            <a:extLst>
              <a:ext uri="{FF2B5EF4-FFF2-40B4-BE49-F238E27FC236}">
                <a16:creationId xmlns:a16="http://schemas.microsoft.com/office/drawing/2014/main" id="{4BB295EB-5059-43B1-9D5E-E86B09A8B0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6946" y="388849"/>
            <a:ext cx="256946" cy="22631"/>
          </a:xfrm>
          <a:prstGeom prst="rect">
            <a:avLst/>
          </a:prstGeom>
        </p:spPr>
      </p:pic>
      <p:sp>
        <p:nvSpPr>
          <p:cNvPr id="2" name="灯片编号占位符 1">
            <a:extLst>
              <a:ext uri="{FF2B5EF4-FFF2-40B4-BE49-F238E27FC236}">
                <a16:creationId xmlns:a16="http://schemas.microsoft.com/office/drawing/2014/main" id="{47FDFA34-1954-442C-9BFB-20312584BBE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页脚占位符 2">
            <a:extLst>
              <a:ext uri="{FF2B5EF4-FFF2-40B4-BE49-F238E27FC236}">
                <a16:creationId xmlns:a16="http://schemas.microsoft.com/office/drawing/2014/main" id="{8790C17C-6FBD-49D2-BF53-AE4929348534}"/>
              </a:ext>
            </a:extLst>
          </p:cNvPr>
          <p:cNvSpPr>
            <a:spLocks noGrp="1"/>
          </p:cNvSpPr>
          <p:nvPr>
            <p:ph type="ftr" sz="quarter" idx="11"/>
          </p:nvPr>
        </p:nvSpPr>
        <p:spPr/>
        <p:txBody>
          <a:bodyPr/>
          <a:lstStyle/>
          <a:p>
            <a:r>
              <a:rPr lang="en-US" dirty="0"/>
              <a:t>https://github.com/Koorye</a:t>
            </a:r>
          </a:p>
        </p:txBody>
      </p:sp>
    </p:spTree>
    <p:extLst>
      <p:ext uri="{BB962C8B-B14F-4D97-AF65-F5344CB8AC3E}">
        <p14:creationId xmlns:p14="http://schemas.microsoft.com/office/powerpoint/2010/main" val="111994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name="Slide 12">
    <p:spTree>
      <p:nvGrpSpPr>
        <p:cNvPr id="1" name=""/>
        <p:cNvGrpSpPr/>
        <p:nvPr/>
      </p:nvGrpSpPr>
      <p:grpSpPr>
        <a:xfrm>
          <a:off x="0" y="0"/>
          <a:ext cx="0" cy="0"/>
          <a:chOff x="0" y="0"/>
          <a:chExt cx="0" cy="0"/>
        </a:xfrm>
      </p:grpSpPr>
      <p:sp>
        <p:nvSpPr>
          <p:cNvPr id="2" name="Text 0"/>
          <p:cNvSpPr/>
          <p:nvPr/>
        </p:nvSpPr>
        <p:spPr>
          <a:xfrm>
            <a:off x="703174" y="642938"/>
            <a:ext cx="338328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Transformer</a:t>
            </a:r>
            <a:endParaRPr lang="en-US" sz="4188" dirty="0"/>
          </a:p>
        </p:txBody>
      </p:sp>
      <p:sp>
        <p:nvSpPr>
          <p:cNvPr id="3" name="Text 1"/>
          <p:cNvSpPr/>
          <p:nvPr/>
        </p:nvSpPr>
        <p:spPr>
          <a:xfrm>
            <a:off x="891540" y="1789938"/>
            <a:ext cx="3002214" cy="411480"/>
          </a:xfrm>
          <a:prstGeom prst="rect">
            <a:avLst/>
          </a:prstGeom>
          <a:noFill/>
          <a:ln/>
        </p:spPr>
        <p:txBody>
          <a:bodyPr wrap="square" lIns="0" tIns="0" rIns="0" bIns="0" rtlCol="0" anchor="t">
            <a:noAutofit/>
          </a:bodyPr>
          <a:lstStyle/>
          <a:p>
            <a:pPr algn="l">
              <a:lnSpc>
                <a:spcPts val="2961"/>
              </a:lnSpc>
            </a:pPr>
            <a:r>
              <a:rPr lang="en-US" sz="2400" b="0" dirty="0">
                <a:solidFill>
                  <a:srgbClr val="FFFFFF"/>
                </a:solidFill>
                <a:latin typeface="Arial" pitchFamily="34" charset="0"/>
                <a:ea typeface="Arial" pitchFamily="34" charset="-122"/>
                <a:cs typeface="Arial" pitchFamily="34" charset="-120"/>
              </a:rPr>
              <a:t>GPT-1/2 (2018)</a:t>
            </a:r>
            <a:endParaRPr lang="en-US" sz="2400" dirty="0"/>
          </a:p>
        </p:txBody>
      </p:sp>
      <p:sp>
        <p:nvSpPr>
          <p:cNvPr id="4" name="Text 2"/>
          <p:cNvSpPr/>
          <p:nvPr/>
        </p:nvSpPr>
        <p:spPr>
          <a:xfrm>
            <a:off x="891540" y="2498712"/>
            <a:ext cx="4093928" cy="411480"/>
          </a:xfrm>
          <a:prstGeom prst="rect">
            <a:avLst/>
          </a:prstGeom>
          <a:noFill/>
          <a:ln/>
        </p:spPr>
        <p:txBody>
          <a:bodyPr wrap="square" lIns="0" tIns="0" rIns="0" bIns="0" rtlCol="0" anchor="t">
            <a:noAutofit/>
          </a:bodyPr>
          <a:lstStyle/>
          <a:p>
            <a:pPr algn="l">
              <a:lnSpc>
                <a:spcPts val="2961"/>
              </a:lnSpc>
            </a:pPr>
            <a:r>
              <a:rPr lang="en-US" sz="2400" b="0" dirty="0">
                <a:solidFill>
                  <a:srgbClr val="FFFFFF"/>
                </a:solidFill>
                <a:latin typeface="Arial" pitchFamily="34" charset="0"/>
                <a:ea typeface="Arial" pitchFamily="34" charset="-122"/>
                <a:cs typeface="Arial" pitchFamily="34" charset="-120"/>
              </a:rPr>
              <a:t>BERT (NAACL 2018)</a:t>
            </a:r>
            <a:endParaRPr lang="en-US" sz="2400" dirty="0"/>
          </a:p>
        </p:txBody>
      </p:sp>
      <p:sp>
        <p:nvSpPr>
          <p:cNvPr id="5" name="Text 3"/>
          <p:cNvSpPr/>
          <p:nvPr/>
        </p:nvSpPr>
        <p:spPr>
          <a:xfrm>
            <a:off x="891540" y="3207487"/>
            <a:ext cx="7498080" cy="822960"/>
          </a:xfrm>
          <a:prstGeom prst="rect">
            <a:avLst/>
          </a:prstGeom>
          <a:noFill/>
          <a:ln/>
        </p:spPr>
        <p:txBody>
          <a:bodyPr wrap="square" lIns="0" tIns="0" rIns="0" bIns="0" rtlCol="0" anchor="t">
            <a:normAutofit/>
          </a:bodyPr>
          <a:lstStyle/>
          <a:p>
            <a:pPr algn="l">
              <a:lnSpc>
                <a:spcPts val="2961"/>
              </a:lnSpc>
            </a:pPr>
            <a:r>
              <a:rPr lang="en-US" sz="2400" b="0" dirty="0" err="1">
                <a:solidFill>
                  <a:srgbClr val="FFFFFF"/>
                </a:solidFill>
                <a:latin typeface="Arial" pitchFamily="34" charset="0"/>
                <a:ea typeface="Arial" pitchFamily="34" charset="-122"/>
                <a:cs typeface="Arial" pitchFamily="34" charset="-120"/>
              </a:rPr>
              <a:t>总结：Transformer结构在NLP领域发展，自监督的预训练方式也被提出，但没有被CV领域所接纳</a:t>
            </a:r>
            <a:endParaRPr lang="en-US" sz="2400" dirty="0"/>
          </a:p>
        </p:txBody>
      </p:sp>
      <p:pic>
        <p:nvPicPr>
          <p:cNvPr id="6"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3" y="1789938"/>
            <a:ext cx="128277" cy="400164"/>
          </a:xfrm>
          <a:prstGeom prst="rect">
            <a:avLst/>
          </a:prstGeom>
        </p:spPr>
      </p:pic>
      <p:pic>
        <p:nvPicPr>
          <p:cNvPr id="7"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3" y="2498712"/>
            <a:ext cx="128277" cy="400164"/>
          </a:xfrm>
          <a:prstGeom prst="rect">
            <a:avLst/>
          </a:prstGeom>
        </p:spPr>
      </p:pic>
      <p:pic>
        <p:nvPicPr>
          <p:cNvPr id="8" name="Image 2" descr="preencoded.png"/>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sp>
        <p:nvSpPr>
          <p:cNvPr id="9" name="Text 4"/>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10" name="Image 3"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
        <p:nvSpPr>
          <p:cNvPr id="11" name="灯片编号占位符 10">
            <a:extLst>
              <a:ext uri="{FF2B5EF4-FFF2-40B4-BE49-F238E27FC236}">
                <a16:creationId xmlns:a16="http://schemas.microsoft.com/office/drawing/2014/main" id="{048D3D07-C043-4C6C-815F-D3FD29D3199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2" name="页脚占位符 11">
            <a:extLst>
              <a:ext uri="{FF2B5EF4-FFF2-40B4-BE49-F238E27FC236}">
                <a16:creationId xmlns:a16="http://schemas.microsoft.com/office/drawing/2014/main" id="{44C8F96D-7B78-4C42-B28F-746569E46BE0}"/>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name="Slide 13">
    <p:spTree>
      <p:nvGrpSpPr>
        <p:cNvPr id="1" name=""/>
        <p:cNvGrpSpPr/>
        <p:nvPr/>
      </p:nvGrpSpPr>
      <p:grpSpPr>
        <a:xfrm>
          <a:off x="0" y="0"/>
          <a:ext cx="0" cy="0"/>
          <a:chOff x="0" y="0"/>
          <a:chExt cx="0" cy="0"/>
        </a:xfrm>
      </p:grpSpPr>
      <p:sp>
        <p:nvSpPr>
          <p:cNvPr id="2" name="Text 0"/>
          <p:cNvSpPr/>
          <p:nvPr/>
        </p:nvSpPr>
        <p:spPr>
          <a:xfrm>
            <a:off x="703174" y="642938"/>
            <a:ext cx="393192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GPT-1/2 (2018)</a:t>
            </a:r>
            <a:endParaRPr lang="en-US" sz="4188" dirty="0"/>
          </a:p>
        </p:txBody>
      </p:sp>
      <p:sp>
        <p:nvSpPr>
          <p:cNvPr id="3" name="Text 1"/>
          <p:cNvSpPr/>
          <p:nvPr/>
        </p:nvSpPr>
        <p:spPr>
          <a:xfrm>
            <a:off x="875081" y="1789938"/>
            <a:ext cx="6126480" cy="360045"/>
          </a:xfrm>
          <a:prstGeom prst="rect">
            <a:avLst/>
          </a:prstGeom>
          <a:noFill/>
          <a:ln/>
        </p:spPr>
        <p:txBody>
          <a:bodyPr wrap="square" lIns="0" tIns="0" rIns="0" bIns="0" rtlCol="0" anchor="t">
            <a:noAutofit/>
          </a:bodyPr>
          <a:lstStyle/>
          <a:p>
            <a:pPr algn="l"/>
            <a:r>
              <a:rPr lang="en-US" sz="2800" b="0" dirty="0">
                <a:solidFill>
                  <a:srgbClr val="FFFFFF"/>
                </a:solidFill>
                <a:latin typeface="Arial" pitchFamily="34" charset="0"/>
                <a:ea typeface="Arial" pitchFamily="34" charset="-122"/>
                <a:cs typeface="Arial" pitchFamily="34" charset="-120"/>
              </a:rPr>
              <a:t>采用Transformer结构作为骨干网络，提出自回归的训练形式</a:t>
            </a:r>
            <a:endParaRPr lang="en-US" sz="2800" dirty="0"/>
          </a:p>
        </p:txBody>
      </p:sp>
      <p:sp>
        <p:nvSpPr>
          <p:cNvPr id="4" name="Text 2"/>
          <p:cNvSpPr/>
          <p:nvPr/>
        </p:nvSpPr>
        <p:spPr>
          <a:xfrm>
            <a:off x="875081" y="2784690"/>
            <a:ext cx="7589520" cy="1028700"/>
          </a:xfrm>
          <a:prstGeom prst="rect">
            <a:avLst/>
          </a:prstGeom>
          <a:noFill/>
          <a:ln/>
        </p:spPr>
        <p:txBody>
          <a:bodyPr wrap="square" lIns="0" tIns="0" rIns="0" bIns="0" rtlCol="0" anchor="t">
            <a:noAutofit/>
          </a:bodyPr>
          <a:lstStyle/>
          <a:p>
            <a:pPr algn="l"/>
            <a:r>
              <a:rPr lang="en-US" sz="2800" b="0" dirty="0">
                <a:solidFill>
                  <a:srgbClr val="FFFFFF"/>
                </a:solidFill>
                <a:latin typeface="Arial" pitchFamily="34" charset="0"/>
                <a:ea typeface="Arial" pitchFamily="34" charset="-122"/>
                <a:cs typeface="Arial" pitchFamily="34" charset="-120"/>
              </a:rPr>
              <a:t>具体来说，模型接受一个句子的输入，句子可以视为若干token组成的序列，之后模型的每一个输出token的负责预测下一个输入的token。这种训练方式适合进行生成任务</a:t>
            </a:r>
            <a:endParaRPr lang="en-US" sz="28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68580" cy="343071"/>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784690"/>
            <a:ext cx="68580" cy="343071"/>
          </a:xfrm>
          <a:prstGeom prst="rect">
            <a:avLst/>
          </a:prstGeom>
        </p:spPr>
      </p:pic>
      <p:sp>
        <p:nvSpPr>
          <p:cNvPr id="7" name="Text 3"/>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530EDDA3-67E8-49C5-B63F-62C1FBBD47C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10" name="页脚占位符 9">
            <a:extLst>
              <a:ext uri="{FF2B5EF4-FFF2-40B4-BE49-F238E27FC236}">
                <a16:creationId xmlns:a16="http://schemas.microsoft.com/office/drawing/2014/main" id="{6BE96830-CBA2-4948-9B51-BB15D70FA752}"/>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name="Slide 14">
    <p:spTree>
      <p:nvGrpSpPr>
        <p:cNvPr id="1" name=""/>
        <p:cNvGrpSpPr/>
        <p:nvPr/>
      </p:nvGrpSpPr>
      <p:grpSpPr>
        <a:xfrm>
          <a:off x="0" y="0"/>
          <a:ext cx="0" cy="0"/>
          <a:chOff x="0" y="0"/>
          <a:chExt cx="0" cy="0"/>
        </a:xfrm>
      </p:grpSpPr>
      <p:sp>
        <p:nvSpPr>
          <p:cNvPr id="2" name="Text 0"/>
          <p:cNvSpPr/>
          <p:nvPr/>
        </p:nvSpPr>
        <p:spPr>
          <a:xfrm>
            <a:off x="5211166" y="1291533"/>
            <a:ext cx="2651760" cy="2571750"/>
          </a:xfrm>
          <a:prstGeom prst="rect">
            <a:avLst/>
          </a:prstGeom>
          <a:noFill/>
          <a:ln/>
        </p:spPr>
        <p:txBody>
          <a:bodyPr wrap="square" lIns="0" tIns="0" rIns="0" bIns="0" rtlCol="0" anchor="t">
            <a:normAutofit/>
          </a:bodyPr>
          <a:lstStyle/>
          <a:p>
            <a:pPr algn="l">
              <a:lnSpc>
                <a:spcPts val="3790"/>
              </a:lnSpc>
            </a:pPr>
            <a:r>
              <a:rPr lang="en-US" sz="2700" dirty="0">
                <a:solidFill>
                  <a:srgbClr val="FFFFFF"/>
                </a:solidFill>
                <a:latin typeface="Arial" pitchFamily="34" charset="0"/>
                <a:ea typeface="Arial" pitchFamily="34" charset="-122"/>
                <a:cs typeface="Arial" pitchFamily="34" charset="-120"/>
              </a:rPr>
              <a:t>采用Transformer结构作为骨干网络，提出自回归的训练形式</a:t>
            </a:r>
            <a:endParaRPr lang="en-US" sz="2707" dirty="0"/>
          </a:p>
        </p:txBody>
      </p:sp>
      <p:pic>
        <p:nvPicPr>
          <p:cNvPr id="3" name="Image 0" descr="preencoded.png"/>
          <p:cNvPicPr>
            <a:picLocks noChangeAspect="1"/>
          </p:cNvPicPr>
          <p:nvPr/>
        </p:nvPicPr>
        <p:blipFill>
          <a:blip r:embed="rId3"/>
          <a:stretch>
            <a:fillRect/>
          </a:stretch>
        </p:blipFill>
        <p:spPr>
          <a:xfrm>
            <a:off x="1564199" y="716547"/>
            <a:ext cx="2852944" cy="3408626"/>
          </a:xfrm>
          <a:prstGeom prst="rect">
            <a:avLst/>
          </a:prstGeom>
        </p:spPr>
      </p:pic>
      <p:sp>
        <p:nvSpPr>
          <p:cNvPr id="4" name="Text 1"/>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B9DAAD68-E5DC-4BFE-90A4-A6CF326F55A0}"/>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页脚占位符 6">
            <a:extLst>
              <a:ext uri="{FF2B5EF4-FFF2-40B4-BE49-F238E27FC236}">
                <a16:creationId xmlns:a16="http://schemas.microsoft.com/office/drawing/2014/main" id="{111E217A-7BA4-4070-A988-6C7D04E0E20C}"/>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name="Slide 15">
    <p:spTree>
      <p:nvGrpSpPr>
        <p:cNvPr id="1" name=""/>
        <p:cNvGrpSpPr/>
        <p:nvPr/>
      </p:nvGrpSpPr>
      <p:grpSpPr>
        <a:xfrm>
          <a:off x="0" y="0"/>
          <a:ext cx="0" cy="0"/>
          <a:chOff x="0" y="0"/>
          <a:chExt cx="0" cy="0"/>
        </a:xfrm>
      </p:grpSpPr>
      <p:sp>
        <p:nvSpPr>
          <p:cNvPr id="2" name="Text 0"/>
          <p:cNvSpPr/>
          <p:nvPr/>
        </p:nvSpPr>
        <p:spPr>
          <a:xfrm>
            <a:off x="3148279" y="1059561"/>
            <a:ext cx="5303520" cy="3034665"/>
          </a:xfrm>
          <a:prstGeom prst="rect">
            <a:avLst/>
          </a:prstGeom>
          <a:noFill/>
          <a:ln/>
        </p:spPr>
        <p:txBody>
          <a:bodyPr wrap="square" lIns="0" tIns="0" rIns="0" bIns="0" rtlCol="0" anchor="t">
            <a:normAutofit/>
          </a:bodyPr>
          <a:lstStyle/>
          <a:p>
            <a:pPr algn="l">
              <a:lnSpc>
                <a:spcPts val="3731"/>
              </a:lnSpc>
            </a:pPr>
            <a:r>
              <a:rPr lang="en-US" sz="2700" dirty="0">
                <a:solidFill>
                  <a:srgbClr val="FFFFFF"/>
                </a:solidFill>
                <a:latin typeface="Arial" pitchFamily="34" charset="0"/>
                <a:ea typeface="Arial" pitchFamily="34" charset="-122"/>
                <a:cs typeface="Arial" pitchFamily="34" charset="-120"/>
              </a:rPr>
              <a:t>具体来说，模型接受一个句子的输入，句子可以视为若干token组成的序列，之后模型的每一个输出token的负责预测下一个输入的token。这种训练方式适合进行生成任务</a:t>
            </a:r>
            <a:endParaRPr lang="en-US" sz="2665" dirty="0"/>
          </a:p>
        </p:txBody>
      </p:sp>
      <p:pic>
        <p:nvPicPr>
          <p:cNvPr id="3" name="Image 0" descr="preencoded.png"/>
          <p:cNvPicPr>
            <a:picLocks noChangeAspect="1"/>
          </p:cNvPicPr>
          <p:nvPr/>
        </p:nvPicPr>
        <p:blipFill>
          <a:blip r:embed="rId3"/>
          <a:stretch>
            <a:fillRect/>
          </a:stretch>
        </p:blipFill>
        <p:spPr>
          <a:xfrm>
            <a:off x="709574" y="1790967"/>
            <a:ext cx="1828800" cy="1561567"/>
          </a:xfrm>
          <a:prstGeom prst="rect">
            <a:avLst/>
          </a:prstGeom>
        </p:spPr>
      </p:pic>
      <p:sp>
        <p:nvSpPr>
          <p:cNvPr id="4" name="Text 1"/>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1B270DDE-F585-4939-A40D-B2B5DCBCA73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页脚占位符 6">
            <a:extLst>
              <a:ext uri="{FF2B5EF4-FFF2-40B4-BE49-F238E27FC236}">
                <a16:creationId xmlns:a16="http://schemas.microsoft.com/office/drawing/2014/main" id="{A03CD1F8-F27D-498D-AD27-B7EA47C0A082}"/>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name="Slide 16">
    <p:spTree>
      <p:nvGrpSpPr>
        <p:cNvPr id="1" name=""/>
        <p:cNvGrpSpPr/>
        <p:nvPr/>
      </p:nvGrpSpPr>
      <p:grpSpPr>
        <a:xfrm>
          <a:off x="0" y="0"/>
          <a:ext cx="0" cy="0"/>
          <a:chOff x="0" y="0"/>
          <a:chExt cx="0" cy="0"/>
        </a:xfrm>
      </p:grpSpPr>
      <p:sp>
        <p:nvSpPr>
          <p:cNvPr id="2" name="Text 0"/>
          <p:cNvSpPr/>
          <p:nvPr/>
        </p:nvSpPr>
        <p:spPr>
          <a:xfrm>
            <a:off x="703174" y="642938"/>
            <a:ext cx="548640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BERT (NAACL 2018)</a:t>
            </a:r>
            <a:endParaRPr lang="en-US" sz="4188" dirty="0"/>
          </a:p>
        </p:txBody>
      </p:sp>
      <p:sp>
        <p:nvSpPr>
          <p:cNvPr id="3" name="Text 1"/>
          <p:cNvSpPr/>
          <p:nvPr/>
        </p:nvSpPr>
        <p:spPr>
          <a:xfrm>
            <a:off x="875081" y="1609915"/>
            <a:ext cx="7349548" cy="360045"/>
          </a:xfrm>
          <a:prstGeom prst="rect">
            <a:avLst/>
          </a:prstGeom>
          <a:noFill/>
          <a:ln/>
        </p:spPr>
        <p:txBody>
          <a:bodyPr wrap="square" lIns="0" tIns="0" rIns="0" bIns="0" rtlCol="0" anchor="t">
            <a:noAutofit/>
          </a:bodyPr>
          <a:lstStyle/>
          <a:p>
            <a:pPr algn="l"/>
            <a:r>
              <a:rPr lang="en-US" sz="2800" b="0" dirty="0">
                <a:solidFill>
                  <a:srgbClr val="FFFFFF"/>
                </a:solidFill>
                <a:latin typeface="Arial" pitchFamily="34" charset="0"/>
                <a:ea typeface="Arial" pitchFamily="34" charset="-122"/>
                <a:cs typeface="Arial" pitchFamily="34" charset="-120"/>
              </a:rPr>
              <a:t>同样采用Transformer结构，提出自遮蔽(mask)的训练方式</a:t>
            </a:r>
            <a:endParaRPr lang="en-US" sz="2800" dirty="0"/>
          </a:p>
        </p:txBody>
      </p:sp>
      <p:sp>
        <p:nvSpPr>
          <p:cNvPr id="4" name="Text 2"/>
          <p:cNvSpPr/>
          <p:nvPr/>
        </p:nvSpPr>
        <p:spPr>
          <a:xfrm>
            <a:off x="887266" y="2604667"/>
            <a:ext cx="7589520" cy="1028700"/>
          </a:xfrm>
          <a:prstGeom prst="rect">
            <a:avLst/>
          </a:prstGeom>
          <a:noFill/>
          <a:ln/>
        </p:spPr>
        <p:txBody>
          <a:bodyPr wrap="square" lIns="0" tIns="0" rIns="0" bIns="0" rtlCol="0" anchor="t">
            <a:noAutofit/>
          </a:bodyPr>
          <a:lstStyle/>
          <a:p>
            <a:pPr algn="l"/>
            <a:r>
              <a:rPr lang="en-US" sz="2800" b="0" dirty="0">
                <a:solidFill>
                  <a:srgbClr val="FFFFFF"/>
                </a:solidFill>
                <a:latin typeface="Arial" pitchFamily="34" charset="0"/>
                <a:ea typeface="Arial" pitchFamily="34" charset="-122"/>
                <a:cs typeface="Arial" pitchFamily="34" charset="-120"/>
              </a:rPr>
              <a:t>具体来说，类似完形填空的形式，模型接收一个句子的输入，并将其中部分随机15%的token进行掩码处理，模型负责预测完整的句子。这种训练方式适合进行分类任务</a:t>
            </a:r>
            <a:endParaRPr lang="en-US" sz="28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609915"/>
            <a:ext cx="68580" cy="343071"/>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15359" y="2604667"/>
            <a:ext cx="68580" cy="343071"/>
          </a:xfrm>
          <a:prstGeom prst="rect">
            <a:avLst/>
          </a:prstGeom>
        </p:spPr>
      </p:pic>
      <p:sp>
        <p:nvSpPr>
          <p:cNvPr id="7" name="Text 3"/>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2239A1DF-62AA-4ACD-B88C-97797296EAD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10" name="页脚占位符 9">
            <a:extLst>
              <a:ext uri="{FF2B5EF4-FFF2-40B4-BE49-F238E27FC236}">
                <a16:creationId xmlns:a16="http://schemas.microsoft.com/office/drawing/2014/main" id="{AC70A9FC-3D95-425A-A22E-81BC078E32EE}"/>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name="Slide 17">
    <p:spTree>
      <p:nvGrpSpPr>
        <p:cNvPr id="1" name=""/>
        <p:cNvGrpSpPr/>
        <p:nvPr/>
      </p:nvGrpSpPr>
      <p:grpSpPr>
        <a:xfrm>
          <a:off x="0" y="0"/>
          <a:ext cx="0" cy="0"/>
          <a:chOff x="0" y="0"/>
          <a:chExt cx="0" cy="0"/>
        </a:xfrm>
      </p:grpSpPr>
      <p:sp>
        <p:nvSpPr>
          <p:cNvPr id="2" name="Text 0"/>
          <p:cNvSpPr/>
          <p:nvPr/>
        </p:nvSpPr>
        <p:spPr>
          <a:xfrm>
            <a:off x="5687568" y="1291533"/>
            <a:ext cx="2651760" cy="2571750"/>
          </a:xfrm>
          <a:prstGeom prst="rect">
            <a:avLst/>
          </a:prstGeom>
          <a:noFill/>
          <a:ln/>
        </p:spPr>
        <p:txBody>
          <a:bodyPr wrap="square" lIns="0" tIns="0" rIns="0" bIns="0" rtlCol="0" anchor="t">
            <a:normAutofit/>
          </a:bodyPr>
          <a:lstStyle/>
          <a:p>
            <a:pPr algn="l">
              <a:lnSpc>
                <a:spcPts val="3790"/>
              </a:lnSpc>
            </a:pPr>
            <a:r>
              <a:rPr lang="en-US" sz="2700" dirty="0">
                <a:solidFill>
                  <a:srgbClr val="FFFFFF"/>
                </a:solidFill>
                <a:latin typeface="Arial" pitchFamily="34" charset="0"/>
                <a:ea typeface="Arial" pitchFamily="34" charset="-122"/>
                <a:cs typeface="Arial" pitchFamily="34" charset="-120"/>
              </a:rPr>
              <a:t>同样采用Transformer结构，提出自遮蔽(mask)的训练方式</a:t>
            </a:r>
            <a:endParaRPr lang="en-US" sz="2707" dirty="0"/>
          </a:p>
        </p:txBody>
      </p:sp>
      <p:pic>
        <p:nvPicPr>
          <p:cNvPr id="3" name="Image 0" descr="preencoded.png"/>
          <p:cNvPicPr>
            <a:picLocks noChangeAspect="1"/>
          </p:cNvPicPr>
          <p:nvPr/>
        </p:nvPicPr>
        <p:blipFill>
          <a:blip r:embed="rId3"/>
          <a:stretch>
            <a:fillRect/>
          </a:stretch>
        </p:blipFill>
        <p:spPr>
          <a:xfrm>
            <a:off x="810158" y="1336796"/>
            <a:ext cx="4267505" cy="2469394"/>
          </a:xfrm>
          <a:prstGeom prst="rect">
            <a:avLst/>
          </a:prstGeom>
        </p:spPr>
      </p:pic>
      <p:sp>
        <p:nvSpPr>
          <p:cNvPr id="4" name="Text 1"/>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00DC8947-7258-456B-A4A3-5097D843F20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页脚占位符 6">
            <a:extLst>
              <a:ext uri="{FF2B5EF4-FFF2-40B4-BE49-F238E27FC236}">
                <a16:creationId xmlns:a16="http://schemas.microsoft.com/office/drawing/2014/main" id="{D0381978-2819-44E3-ABB3-27EAD462B4E6}"/>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name="Slide 18">
    <p:spTree>
      <p:nvGrpSpPr>
        <p:cNvPr id="1" name=""/>
        <p:cNvGrpSpPr/>
        <p:nvPr/>
      </p:nvGrpSpPr>
      <p:grpSpPr>
        <a:xfrm>
          <a:off x="0" y="0"/>
          <a:ext cx="0" cy="0"/>
          <a:chOff x="0" y="0"/>
          <a:chExt cx="0" cy="0"/>
        </a:xfrm>
      </p:grpSpPr>
      <p:sp>
        <p:nvSpPr>
          <p:cNvPr id="2" name="Text 0"/>
          <p:cNvSpPr/>
          <p:nvPr/>
        </p:nvSpPr>
        <p:spPr>
          <a:xfrm>
            <a:off x="5636362" y="642938"/>
            <a:ext cx="2834640" cy="7509510"/>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具体来说，类似完形填空的形式，模型接收一个句子的输入，并将其中部分随机15%的token进行掩码处理，模型负责预测完整的句子。这种训练方式适合进行分类任务</a:t>
            </a:r>
            <a:endParaRPr lang="en-US" sz="2400" dirty="0"/>
          </a:p>
        </p:txBody>
      </p:sp>
      <p:pic>
        <p:nvPicPr>
          <p:cNvPr id="3" name="Image 0" descr="preencoded.png"/>
          <p:cNvPicPr>
            <a:picLocks noChangeAspect="1"/>
          </p:cNvPicPr>
          <p:nvPr/>
        </p:nvPicPr>
        <p:blipFill>
          <a:blip r:embed="rId3"/>
          <a:stretch>
            <a:fillRect/>
          </a:stretch>
        </p:blipFill>
        <p:spPr>
          <a:xfrm>
            <a:off x="758952" y="741693"/>
            <a:ext cx="4267505" cy="3660115"/>
          </a:xfrm>
          <a:prstGeom prst="rect">
            <a:avLst/>
          </a:prstGeom>
        </p:spPr>
      </p:pic>
      <p:sp>
        <p:nvSpPr>
          <p:cNvPr id="4" name="Text 1"/>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31D0DEB9-E52F-4A50-89F9-A120557F32E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页脚占位符 6">
            <a:extLst>
              <a:ext uri="{FF2B5EF4-FFF2-40B4-BE49-F238E27FC236}">
                <a16:creationId xmlns:a16="http://schemas.microsoft.com/office/drawing/2014/main" id="{51639BA3-4AD9-4DC3-84A3-D36EA360F9D8}"/>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915314" y="2168500"/>
            <a:ext cx="2103120" cy="822960"/>
          </a:xfrm>
          <a:prstGeom prst="rect">
            <a:avLst/>
          </a:prstGeom>
          <a:noFill/>
          <a:ln/>
        </p:spPr>
        <p:txBody>
          <a:bodyPr wrap="square" lIns="0" tIns="0" rIns="0" bIns="0" rtlCol="0" anchor="t">
            <a:normAutofit/>
          </a:bodyPr>
          <a:lstStyle/>
          <a:p>
            <a:pPr algn="ctr">
              <a:lnSpc>
                <a:spcPts val="2985"/>
              </a:lnSpc>
            </a:pPr>
            <a:r>
              <a:rPr lang="en-US" sz="2100" b="1" dirty="0">
                <a:solidFill>
                  <a:srgbClr val="FFFFFF"/>
                </a:solidFill>
                <a:latin typeface="Arial" pitchFamily="34" charset="0"/>
                <a:ea typeface="Arial" pitchFamily="34" charset="-122"/>
                <a:cs typeface="Arial" pitchFamily="34" charset="-120"/>
              </a:rPr>
              <a:t>20年代后的大模型与迁移学习</a:t>
            </a:r>
            <a:endParaRPr lang="en-US" sz="2132" dirty="0"/>
          </a:p>
        </p:txBody>
      </p:sp>
      <p:sp>
        <p:nvSpPr>
          <p:cNvPr id="3" name="Text 1"/>
          <p:cNvSpPr/>
          <p:nvPr/>
        </p:nvSpPr>
        <p:spPr>
          <a:xfrm>
            <a:off x="3647542" y="642938"/>
            <a:ext cx="4023360" cy="514350"/>
          </a:xfrm>
          <a:prstGeom prst="rect">
            <a:avLst/>
          </a:prstGeom>
          <a:noFill/>
          <a:ln/>
        </p:spPr>
        <p:txBody>
          <a:bodyPr wrap="square" lIns="0" tIns="0" rIns="0" bIns="0" rtlCol="0" anchor="t">
            <a:normAutofit/>
          </a:bodyPr>
          <a:lstStyle/>
          <a:p>
            <a:pPr algn="l">
              <a:lnSpc>
                <a:spcPts val="3731"/>
              </a:lnSpc>
            </a:pPr>
            <a:r>
              <a:rPr lang="en-US" sz="2700" b="0" dirty="0">
                <a:solidFill>
                  <a:srgbClr val="FFFFFF"/>
                </a:solidFill>
                <a:latin typeface="Arial" pitchFamily="34" charset="0"/>
                <a:ea typeface="Arial" pitchFamily="34" charset="-122"/>
                <a:cs typeface="Arial" pitchFamily="34" charset="-120"/>
              </a:rPr>
              <a:t>20年代前的传统视觉模型</a:t>
            </a:r>
            <a:endParaRPr lang="en-US" sz="2665" dirty="0"/>
          </a:p>
        </p:txBody>
      </p:sp>
      <p:sp>
        <p:nvSpPr>
          <p:cNvPr id="4" name="Text 2"/>
          <p:cNvSpPr/>
          <p:nvPr/>
        </p:nvSpPr>
        <p:spPr>
          <a:xfrm>
            <a:off x="3647542" y="1592942"/>
            <a:ext cx="2926080" cy="514350"/>
          </a:xfrm>
          <a:prstGeom prst="rect">
            <a:avLst/>
          </a:prstGeom>
          <a:noFill/>
          <a:ln/>
        </p:spPr>
        <p:txBody>
          <a:bodyPr wrap="square" lIns="0" tIns="0" rIns="0" bIns="0" rtlCol="0" anchor="t">
            <a:normAutofit/>
          </a:bodyPr>
          <a:lstStyle/>
          <a:p>
            <a:pPr algn="l">
              <a:lnSpc>
                <a:spcPts val="3731"/>
              </a:lnSpc>
            </a:pPr>
            <a:r>
              <a:rPr lang="en-US" sz="2700" b="0" dirty="0">
                <a:solidFill>
                  <a:srgbClr val="FFFFFF"/>
                </a:solidFill>
                <a:latin typeface="Arial" pitchFamily="34" charset="0"/>
                <a:ea typeface="Arial" pitchFamily="34" charset="-122"/>
                <a:cs typeface="Arial" pitchFamily="34" charset="-120"/>
              </a:rPr>
              <a:t>20年代后的大模型</a:t>
            </a:r>
            <a:endParaRPr lang="en-US" sz="2665" dirty="0"/>
          </a:p>
        </p:txBody>
      </p:sp>
      <p:sp>
        <p:nvSpPr>
          <p:cNvPr id="5" name="Text 3"/>
          <p:cNvSpPr/>
          <p:nvPr/>
        </p:nvSpPr>
        <p:spPr>
          <a:xfrm>
            <a:off x="3647542" y="2542432"/>
            <a:ext cx="4389120" cy="1028700"/>
          </a:xfrm>
          <a:prstGeom prst="rect">
            <a:avLst/>
          </a:prstGeom>
          <a:noFill/>
          <a:ln/>
        </p:spPr>
        <p:txBody>
          <a:bodyPr wrap="square" lIns="0" tIns="0" rIns="0" bIns="0" rtlCol="0" anchor="t">
            <a:normAutofit/>
          </a:bodyPr>
          <a:lstStyle/>
          <a:p>
            <a:pPr algn="l">
              <a:lnSpc>
                <a:spcPts val="3731"/>
              </a:lnSpc>
            </a:pPr>
            <a:r>
              <a:rPr lang="en-US" sz="2700" b="0" dirty="0">
                <a:solidFill>
                  <a:srgbClr val="FFFFFF"/>
                </a:solidFill>
                <a:latin typeface="Arial" pitchFamily="34" charset="0"/>
                <a:ea typeface="Arial" pitchFamily="34" charset="-122"/>
                <a:cs typeface="Arial" pitchFamily="34" charset="-120"/>
              </a:rPr>
              <a:t>迁移学习（预训练）范式的演变</a:t>
            </a:r>
            <a:endParaRPr lang="en-US" sz="2665" dirty="0"/>
          </a:p>
        </p:txBody>
      </p:sp>
      <p:sp>
        <p:nvSpPr>
          <p:cNvPr id="6" name="Text 4"/>
          <p:cNvSpPr/>
          <p:nvPr/>
        </p:nvSpPr>
        <p:spPr>
          <a:xfrm>
            <a:off x="3647542" y="3996500"/>
            <a:ext cx="731520" cy="514350"/>
          </a:xfrm>
          <a:prstGeom prst="rect">
            <a:avLst/>
          </a:prstGeom>
          <a:noFill/>
          <a:ln/>
        </p:spPr>
        <p:txBody>
          <a:bodyPr wrap="square" lIns="0" tIns="0" rIns="0" bIns="0" rtlCol="0" anchor="t">
            <a:normAutofit/>
          </a:bodyPr>
          <a:lstStyle/>
          <a:p>
            <a:pPr algn="l">
              <a:lnSpc>
                <a:spcPts val="3731"/>
              </a:lnSpc>
            </a:pPr>
            <a:r>
              <a:rPr lang="en-US" sz="2700" b="0" dirty="0">
                <a:solidFill>
                  <a:srgbClr val="FFFFFF"/>
                </a:solidFill>
                <a:latin typeface="Arial" pitchFamily="34" charset="0"/>
                <a:ea typeface="Arial" pitchFamily="34" charset="-122"/>
                <a:cs typeface="Arial" pitchFamily="34" charset="-120"/>
              </a:rPr>
              <a:t>总结</a:t>
            </a:r>
            <a:endParaRPr lang="en-US" sz="2665" dirty="0"/>
          </a:p>
        </p:txBody>
      </p:sp>
      <p:pic>
        <p:nvPicPr>
          <p:cNvPr id="7"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01645" y="642938"/>
            <a:ext cx="544982" cy="1931899"/>
          </a:xfrm>
          <a:prstGeom prst="rect">
            <a:avLst/>
          </a:prstGeom>
        </p:spPr>
      </p:pic>
      <p:pic>
        <p:nvPicPr>
          <p:cNvPr id="8"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1645" y="2568664"/>
            <a:ext cx="544982" cy="1928813"/>
          </a:xfrm>
          <a:prstGeom prst="rect">
            <a:avLst/>
          </a:prstGeom>
        </p:spPr>
      </p:pic>
      <p:sp>
        <p:nvSpPr>
          <p:cNvPr id="9" name="灯片编号占位符 8">
            <a:extLst>
              <a:ext uri="{FF2B5EF4-FFF2-40B4-BE49-F238E27FC236}">
                <a16:creationId xmlns:a16="http://schemas.microsoft.com/office/drawing/2014/main" id="{0220CBAC-0C4A-493B-99E1-26B0E13384E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页脚占位符 9">
            <a:extLst>
              <a:ext uri="{FF2B5EF4-FFF2-40B4-BE49-F238E27FC236}">
                <a16:creationId xmlns:a16="http://schemas.microsoft.com/office/drawing/2014/main" id="{3095DA82-64D5-4F59-B124-EFD68271481C}"/>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4E2E29-E914-48F7-AE12-0D9C5DE8873B}"/>
              </a:ext>
            </a:extLst>
          </p:cNvPr>
          <p:cNvSpPr txBox="1"/>
          <p:nvPr/>
        </p:nvSpPr>
        <p:spPr>
          <a:xfrm>
            <a:off x="833933" y="1280160"/>
            <a:ext cx="6978701" cy="2062103"/>
          </a:xfrm>
          <a:prstGeom prst="rect">
            <a:avLst/>
          </a:prstGeom>
          <a:noFill/>
        </p:spPr>
        <p:txBody>
          <a:bodyPr wrap="square" rtlCol="0">
            <a:spAutoFit/>
          </a:bodyPr>
          <a:lstStyle/>
          <a:p>
            <a:r>
              <a:rPr lang="en-US" altLang="zh-CN" sz="3200" b="0" dirty="0" err="1">
                <a:solidFill>
                  <a:srgbClr val="FFFFFF"/>
                </a:solidFill>
                <a:latin typeface="Arial" pitchFamily="34" charset="0"/>
                <a:ea typeface="Arial" pitchFamily="34" charset="-122"/>
                <a:cs typeface="Arial" pitchFamily="34" charset="-120"/>
              </a:rPr>
              <a:t>总结：Transformer结构在NLP领域发展，自监督的预训练方式也被提出，但没有被CV领域所接纳</a:t>
            </a:r>
            <a:endParaRPr lang="en-US" altLang="zh-CN" sz="3200" dirty="0"/>
          </a:p>
          <a:p>
            <a:pPr algn="l"/>
            <a:endParaRPr lang="en-US" altLang="zh-CN" sz="3200" dirty="0"/>
          </a:p>
        </p:txBody>
      </p:sp>
      <p:sp>
        <p:nvSpPr>
          <p:cNvPr id="5" name="Text 2">
            <a:extLst>
              <a:ext uri="{FF2B5EF4-FFF2-40B4-BE49-F238E27FC236}">
                <a16:creationId xmlns:a16="http://schemas.microsoft.com/office/drawing/2014/main" id="{69BDCF6C-E644-484B-A877-44CC7D682F5A}"/>
              </a:ext>
            </a:extLst>
          </p:cNvPr>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6" name="Image 1" descr="preencoded.png">
            <a:extLst>
              <a:ext uri="{FF2B5EF4-FFF2-40B4-BE49-F238E27FC236}">
                <a16:creationId xmlns:a16="http://schemas.microsoft.com/office/drawing/2014/main" id="{4BB295EB-5059-43B1-9D5E-E86B09A8B0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6946" y="388849"/>
            <a:ext cx="256946" cy="22631"/>
          </a:xfrm>
          <a:prstGeom prst="rect">
            <a:avLst/>
          </a:prstGeom>
        </p:spPr>
      </p:pic>
      <p:sp>
        <p:nvSpPr>
          <p:cNvPr id="2" name="灯片编号占位符 1">
            <a:extLst>
              <a:ext uri="{FF2B5EF4-FFF2-40B4-BE49-F238E27FC236}">
                <a16:creationId xmlns:a16="http://schemas.microsoft.com/office/drawing/2014/main" id="{F57CD660-6239-4625-B9D9-3FB19638BF1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页脚占位符 2">
            <a:extLst>
              <a:ext uri="{FF2B5EF4-FFF2-40B4-BE49-F238E27FC236}">
                <a16:creationId xmlns:a16="http://schemas.microsoft.com/office/drawing/2014/main" id="{4F5DAC0E-130F-4031-8D0B-9BF22470D19B}"/>
              </a:ext>
            </a:extLst>
          </p:cNvPr>
          <p:cNvSpPr>
            <a:spLocks noGrp="1"/>
          </p:cNvSpPr>
          <p:nvPr>
            <p:ph type="ftr" sz="quarter" idx="11"/>
          </p:nvPr>
        </p:nvSpPr>
        <p:spPr/>
        <p:txBody>
          <a:bodyPr/>
          <a:lstStyle/>
          <a:p>
            <a:r>
              <a:rPr lang="en-US" dirty="0"/>
              <a:t>https://github.com/Koorye</a:t>
            </a:r>
          </a:p>
        </p:txBody>
      </p:sp>
    </p:spTree>
    <p:extLst>
      <p:ext uri="{BB962C8B-B14F-4D97-AF65-F5344CB8AC3E}">
        <p14:creationId xmlns:p14="http://schemas.microsoft.com/office/powerpoint/2010/main" val="415590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name="Slide 19">
    <p:spTree>
      <p:nvGrpSpPr>
        <p:cNvPr id="1" name=""/>
        <p:cNvGrpSpPr/>
        <p:nvPr/>
      </p:nvGrpSpPr>
      <p:grpSpPr>
        <a:xfrm>
          <a:off x="0" y="0"/>
          <a:ext cx="0" cy="0"/>
          <a:chOff x="0" y="0"/>
          <a:chExt cx="0" cy="0"/>
        </a:xfrm>
      </p:grpSpPr>
      <p:sp>
        <p:nvSpPr>
          <p:cNvPr id="2" name="Text 0"/>
          <p:cNvSpPr/>
          <p:nvPr/>
        </p:nvSpPr>
        <p:spPr>
          <a:xfrm>
            <a:off x="1440180" y="2070259"/>
            <a:ext cx="6309360" cy="1028700"/>
          </a:xfrm>
          <a:prstGeom prst="rect">
            <a:avLst/>
          </a:prstGeom>
          <a:noFill/>
          <a:ln/>
        </p:spPr>
        <p:txBody>
          <a:bodyPr wrap="square" lIns="0" tIns="0" rIns="0" bIns="0" rtlCol="0" anchor="t">
            <a:normAutofit/>
          </a:bodyPr>
          <a:lstStyle/>
          <a:p>
            <a:pPr algn="ctr">
              <a:lnSpc>
                <a:spcPts val="7424"/>
              </a:lnSpc>
            </a:pPr>
            <a:r>
              <a:rPr lang="en-US" sz="5700" b="1" dirty="0">
                <a:solidFill>
                  <a:srgbClr val="FFFFFF"/>
                </a:solidFill>
                <a:latin typeface="Arial" pitchFamily="34" charset="0"/>
                <a:ea typeface="Arial" pitchFamily="34" charset="-122"/>
                <a:cs typeface="Arial" pitchFamily="34" charset="-120"/>
              </a:rPr>
              <a:t>20年代后的大模型</a:t>
            </a:r>
            <a:endParaRPr lang="en-US" sz="5711" dirty="0"/>
          </a:p>
        </p:txBody>
      </p:sp>
      <p:sp>
        <p:nvSpPr>
          <p:cNvPr id="3" name="灯片编号占位符 2">
            <a:extLst>
              <a:ext uri="{FF2B5EF4-FFF2-40B4-BE49-F238E27FC236}">
                <a16:creationId xmlns:a16="http://schemas.microsoft.com/office/drawing/2014/main" id="{B8E83975-0371-41B5-A85D-038FA4EDB2F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4" name="页脚占位符 3">
            <a:extLst>
              <a:ext uri="{FF2B5EF4-FFF2-40B4-BE49-F238E27FC236}">
                <a16:creationId xmlns:a16="http://schemas.microsoft.com/office/drawing/2014/main" id="{4DA989F9-BBBC-47EF-A88A-51B2801CD0B6}"/>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name="Slide 20">
    <p:spTree>
      <p:nvGrpSpPr>
        <p:cNvPr id="1" name=""/>
        <p:cNvGrpSpPr/>
        <p:nvPr/>
      </p:nvGrpSpPr>
      <p:grpSpPr>
        <a:xfrm>
          <a:off x="0" y="0"/>
          <a:ext cx="0" cy="0"/>
          <a:chOff x="0" y="0"/>
          <a:chExt cx="0" cy="0"/>
        </a:xfrm>
      </p:grpSpPr>
      <p:sp>
        <p:nvSpPr>
          <p:cNvPr id="2" name="Text 0"/>
          <p:cNvSpPr/>
          <p:nvPr/>
        </p:nvSpPr>
        <p:spPr>
          <a:xfrm>
            <a:off x="703174" y="642938"/>
            <a:ext cx="466344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20年代后的大模型</a:t>
            </a:r>
            <a:endParaRPr lang="en-US" sz="4188" dirty="0"/>
          </a:p>
        </p:txBody>
      </p:sp>
      <p:sp>
        <p:nvSpPr>
          <p:cNvPr id="3" name="Text 1"/>
          <p:cNvSpPr/>
          <p:nvPr/>
        </p:nvSpPr>
        <p:spPr>
          <a:xfrm>
            <a:off x="891540" y="1624449"/>
            <a:ext cx="457200" cy="411480"/>
          </a:xfrm>
          <a:prstGeom prst="rect">
            <a:avLst/>
          </a:prstGeom>
          <a:noFill/>
          <a:ln/>
        </p:spPr>
        <p:txBody>
          <a:bodyPr wrap="square" lIns="0" tIns="0" rIns="0" bIns="0" rtlCol="0" anchor="t">
            <a:normAutofit/>
          </a:bodyPr>
          <a:lstStyle/>
          <a:p>
            <a:pPr algn="l">
              <a:lnSpc>
                <a:spcPts val="2961"/>
              </a:lnSpc>
            </a:pPr>
            <a:r>
              <a:rPr lang="en-US" sz="2400" b="0" dirty="0">
                <a:solidFill>
                  <a:srgbClr val="FFFFFF"/>
                </a:solidFill>
                <a:latin typeface="Arial" pitchFamily="34" charset="0"/>
                <a:ea typeface="Arial" pitchFamily="34" charset="-122"/>
                <a:cs typeface="Arial" pitchFamily="34" charset="-120"/>
              </a:rPr>
              <a:t>CV</a:t>
            </a:r>
            <a:endParaRPr lang="en-US" sz="2400" dirty="0"/>
          </a:p>
        </p:txBody>
      </p:sp>
      <p:sp>
        <p:nvSpPr>
          <p:cNvPr id="4" name="Text 2"/>
          <p:cNvSpPr/>
          <p:nvPr/>
        </p:nvSpPr>
        <p:spPr>
          <a:xfrm>
            <a:off x="891540" y="2161879"/>
            <a:ext cx="640080" cy="411480"/>
          </a:xfrm>
          <a:prstGeom prst="rect">
            <a:avLst/>
          </a:prstGeom>
          <a:noFill/>
          <a:ln/>
        </p:spPr>
        <p:txBody>
          <a:bodyPr wrap="square" lIns="0" tIns="0" rIns="0" bIns="0" rtlCol="0" anchor="t">
            <a:normAutofit/>
          </a:bodyPr>
          <a:lstStyle/>
          <a:p>
            <a:pPr algn="l">
              <a:lnSpc>
                <a:spcPts val="2961"/>
              </a:lnSpc>
            </a:pPr>
            <a:r>
              <a:rPr lang="en-US" sz="2400" b="0" dirty="0">
                <a:solidFill>
                  <a:srgbClr val="FFFFFF"/>
                </a:solidFill>
                <a:latin typeface="Arial" pitchFamily="34" charset="0"/>
                <a:ea typeface="Arial" pitchFamily="34" charset="-122"/>
                <a:cs typeface="Arial" pitchFamily="34" charset="-120"/>
              </a:rPr>
              <a:t>NLP</a:t>
            </a:r>
            <a:endParaRPr lang="en-US" sz="2400" dirty="0"/>
          </a:p>
        </p:txBody>
      </p:sp>
      <p:sp>
        <p:nvSpPr>
          <p:cNvPr id="5" name="Text 3"/>
          <p:cNvSpPr/>
          <p:nvPr/>
        </p:nvSpPr>
        <p:spPr>
          <a:xfrm>
            <a:off x="891540" y="2731778"/>
            <a:ext cx="914400" cy="411480"/>
          </a:xfrm>
          <a:prstGeom prst="rect">
            <a:avLst/>
          </a:prstGeom>
          <a:noFill/>
          <a:ln/>
        </p:spPr>
        <p:txBody>
          <a:bodyPr wrap="square" lIns="0" tIns="0" rIns="0" bIns="0" rtlCol="0" anchor="t">
            <a:normAutofit/>
          </a:bodyPr>
          <a:lstStyle/>
          <a:p>
            <a:pPr algn="l">
              <a:lnSpc>
                <a:spcPts val="2961"/>
              </a:lnSpc>
            </a:pPr>
            <a:r>
              <a:rPr lang="en-US" sz="2400" b="0" dirty="0">
                <a:solidFill>
                  <a:srgbClr val="FFFFFF"/>
                </a:solidFill>
                <a:latin typeface="Arial" pitchFamily="34" charset="0"/>
                <a:ea typeface="Arial" pitchFamily="34" charset="-122"/>
                <a:cs typeface="Arial" pitchFamily="34" charset="-120"/>
              </a:rPr>
              <a:t>多模态</a:t>
            </a:r>
            <a:endParaRPr lang="en-US" sz="2400" dirty="0"/>
          </a:p>
        </p:txBody>
      </p:sp>
      <p:sp>
        <p:nvSpPr>
          <p:cNvPr id="6" name="Text 4"/>
          <p:cNvSpPr/>
          <p:nvPr/>
        </p:nvSpPr>
        <p:spPr>
          <a:xfrm>
            <a:off x="891540" y="3297431"/>
            <a:ext cx="7589520" cy="822960"/>
          </a:xfrm>
          <a:prstGeom prst="rect">
            <a:avLst/>
          </a:prstGeom>
          <a:noFill/>
          <a:ln/>
        </p:spPr>
        <p:txBody>
          <a:bodyPr wrap="square" lIns="0" tIns="0" rIns="0" bIns="0" rtlCol="0" anchor="t">
            <a:noAutofit/>
          </a:bodyPr>
          <a:lstStyle/>
          <a:p>
            <a:pPr algn="l">
              <a:lnSpc>
                <a:spcPts val="2961"/>
              </a:lnSpc>
            </a:pPr>
            <a:r>
              <a:rPr lang="en-US" sz="2400" b="0" dirty="0">
                <a:solidFill>
                  <a:srgbClr val="FFFFFF"/>
                </a:solidFill>
                <a:latin typeface="Arial" pitchFamily="34" charset="0"/>
                <a:ea typeface="Arial" pitchFamily="34" charset="-122"/>
                <a:cs typeface="Arial" pitchFamily="34" charset="-120"/>
              </a:rPr>
              <a:t>总结：1. 模型结构大一统，向transformer发展；2. 训练策略向大模型预训练+微调/零微调的方向发展，模型摒弃耗时...</a:t>
            </a:r>
            <a:endParaRPr lang="en-US" sz="2400" dirty="0"/>
          </a:p>
        </p:txBody>
      </p:sp>
      <p:pic>
        <p:nvPicPr>
          <p:cNvPr id="7"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624449"/>
            <a:ext cx="85954" cy="400164"/>
          </a:xfrm>
          <a:prstGeom prst="rect">
            <a:avLst/>
          </a:prstGeom>
        </p:spPr>
      </p:pic>
      <p:pic>
        <p:nvPicPr>
          <p:cNvPr id="8"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161879"/>
            <a:ext cx="85954" cy="400164"/>
          </a:xfrm>
          <a:prstGeom prst="rect">
            <a:avLst/>
          </a:prstGeom>
        </p:spPr>
      </p:pic>
      <p:pic>
        <p:nvPicPr>
          <p:cNvPr id="9" name="Image 2" descr="preencoded.png"/>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703174" y="2731778"/>
            <a:ext cx="85954" cy="400164"/>
          </a:xfrm>
          <a:prstGeom prst="rect">
            <a:avLst/>
          </a:prstGeom>
        </p:spPr>
      </p:pic>
      <p:pic>
        <p:nvPicPr>
          <p:cNvPr id="10" name="Image 3" descr="preencoded.png"/>
          <p:cNvPicPr>
            <a:picLocks noChangeAspect="1"/>
          </p:cNvPicPr>
          <p:nvPr/>
        </p:nvPicPr>
        <p:blipFill>
          <a:blip r:embed="rId3">
            <a:extLst>
              <a:ext uri="{96DAC541-7B7A-43D3-8B79-37D633B846F1}">
                <asvg:svgBlip xmlns:asvg="http://schemas.microsoft.com/office/drawing/2016/SVG/main" r:embed="rId7"/>
              </a:ext>
            </a:extLst>
          </a:blip>
          <a:stretch>
            <a:fillRect/>
          </a:stretch>
        </p:blipFill>
        <p:spPr>
          <a:xfrm>
            <a:off x="703174" y="3297431"/>
            <a:ext cx="85954" cy="400164"/>
          </a:xfrm>
          <a:prstGeom prst="rect">
            <a:avLst/>
          </a:prstGeom>
        </p:spPr>
      </p:pic>
      <p:sp>
        <p:nvSpPr>
          <p:cNvPr id="11" name="灯片编号占位符 10">
            <a:extLst>
              <a:ext uri="{FF2B5EF4-FFF2-40B4-BE49-F238E27FC236}">
                <a16:creationId xmlns:a16="http://schemas.microsoft.com/office/drawing/2014/main" id="{A58758FB-D544-4170-A091-6E6A23F5B8F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12" name="页脚占位符 11">
            <a:extLst>
              <a:ext uri="{FF2B5EF4-FFF2-40B4-BE49-F238E27FC236}">
                <a16:creationId xmlns:a16="http://schemas.microsoft.com/office/drawing/2014/main" id="{FEA0C088-FC63-432B-B10F-61E89D545EE3}"/>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name="Slide 21">
    <p:spTree>
      <p:nvGrpSpPr>
        <p:cNvPr id="1" name=""/>
        <p:cNvGrpSpPr/>
        <p:nvPr/>
      </p:nvGrpSpPr>
      <p:grpSpPr>
        <a:xfrm>
          <a:off x="0" y="0"/>
          <a:ext cx="0" cy="0"/>
          <a:chOff x="0" y="0"/>
          <a:chExt cx="0" cy="0"/>
        </a:xfrm>
      </p:grpSpPr>
      <p:sp>
        <p:nvSpPr>
          <p:cNvPr id="2" name="Text 0"/>
          <p:cNvSpPr/>
          <p:nvPr/>
        </p:nvSpPr>
        <p:spPr>
          <a:xfrm>
            <a:off x="703174" y="642938"/>
            <a:ext cx="82296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CV</a:t>
            </a:r>
            <a:endParaRPr lang="en-US" sz="4188" dirty="0"/>
          </a:p>
        </p:txBody>
      </p:sp>
      <p:sp>
        <p:nvSpPr>
          <p:cNvPr id="3" name="Text 1"/>
          <p:cNvSpPr/>
          <p:nvPr/>
        </p:nvSpPr>
        <p:spPr>
          <a:xfrm>
            <a:off x="891539" y="1789938"/>
            <a:ext cx="3864918"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ViT (ICLR 2021)</a:t>
            </a:r>
            <a:endParaRPr lang="en-US" sz="2800" dirty="0"/>
          </a:p>
        </p:txBody>
      </p:sp>
      <p:sp>
        <p:nvSpPr>
          <p:cNvPr id="4" name="Text 2"/>
          <p:cNvSpPr/>
          <p:nvPr/>
        </p:nvSpPr>
        <p:spPr>
          <a:xfrm>
            <a:off x="891539" y="2498712"/>
            <a:ext cx="4873157"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SwinT (CVPR 2021)</a:t>
            </a:r>
            <a:endParaRPr lang="en-US" sz="2800" dirty="0"/>
          </a:p>
        </p:txBody>
      </p:sp>
      <p:sp>
        <p:nvSpPr>
          <p:cNvPr id="5" name="Text 3"/>
          <p:cNvSpPr/>
          <p:nvPr/>
        </p:nvSpPr>
        <p:spPr>
          <a:xfrm>
            <a:off x="891539" y="3207487"/>
            <a:ext cx="4200997"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PVT (ICCV 2021)</a:t>
            </a:r>
            <a:endParaRPr lang="en-US" sz="2800" dirty="0"/>
          </a:p>
        </p:txBody>
      </p:sp>
      <p:pic>
        <p:nvPicPr>
          <p:cNvPr id="6"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3" y="1789938"/>
            <a:ext cx="102803" cy="400164"/>
          </a:xfrm>
          <a:prstGeom prst="rect">
            <a:avLst/>
          </a:prstGeom>
        </p:spPr>
      </p:pic>
      <p:pic>
        <p:nvPicPr>
          <p:cNvPr id="7"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3" y="2498712"/>
            <a:ext cx="102803" cy="400164"/>
          </a:xfrm>
          <a:prstGeom prst="rect">
            <a:avLst/>
          </a:prstGeom>
        </p:spPr>
      </p:pic>
      <p:pic>
        <p:nvPicPr>
          <p:cNvPr id="8" name="Image 2" descr="preencoded.png"/>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703173" y="3207487"/>
            <a:ext cx="102803" cy="400164"/>
          </a:xfrm>
          <a:prstGeom prst="rect">
            <a:avLst/>
          </a:prstGeom>
        </p:spPr>
      </p:pic>
      <p:sp>
        <p:nvSpPr>
          <p:cNvPr id="9" name="Text 4"/>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10" name="Image 3"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
        <p:nvSpPr>
          <p:cNvPr id="11" name="灯片编号占位符 10">
            <a:extLst>
              <a:ext uri="{FF2B5EF4-FFF2-40B4-BE49-F238E27FC236}">
                <a16:creationId xmlns:a16="http://schemas.microsoft.com/office/drawing/2014/main" id="{8D7DBE56-0038-47FC-8A39-E314B84957DA}"/>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2" name="页脚占位符 11">
            <a:extLst>
              <a:ext uri="{FF2B5EF4-FFF2-40B4-BE49-F238E27FC236}">
                <a16:creationId xmlns:a16="http://schemas.microsoft.com/office/drawing/2014/main" id="{519A4870-3BCC-4F4E-A638-2F60AD6D4327}"/>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name="Slide 22">
    <p:spTree>
      <p:nvGrpSpPr>
        <p:cNvPr id="1" name=""/>
        <p:cNvGrpSpPr/>
        <p:nvPr/>
      </p:nvGrpSpPr>
      <p:grpSpPr>
        <a:xfrm>
          <a:off x="0" y="0"/>
          <a:ext cx="0" cy="0"/>
          <a:chOff x="0" y="0"/>
          <a:chExt cx="0" cy="0"/>
        </a:xfrm>
      </p:grpSpPr>
      <p:sp>
        <p:nvSpPr>
          <p:cNvPr id="2" name="Text 0"/>
          <p:cNvSpPr/>
          <p:nvPr/>
        </p:nvSpPr>
        <p:spPr>
          <a:xfrm>
            <a:off x="703174" y="642938"/>
            <a:ext cx="420624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ViT (ICLR 2021)</a:t>
            </a:r>
            <a:endParaRPr lang="en-US" sz="4188" dirty="0"/>
          </a:p>
        </p:txBody>
      </p:sp>
      <p:sp>
        <p:nvSpPr>
          <p:cNvPr id="3" name="Text 1"/>
          <p:cNvSpPr/>
          <p:nvPr/>
        </p:nvSpPr>
        <p:spPr>
          <a:xfrm>
            <a:off x="875081" y="1789938"/>
            <a:ext cx="7498080" cy="720090"/>
          </a:xfrm>
          <a:prstGeom prst="rect">
            <a:avLst/>
          </a:prstGeom>
          <a:noFill/>
          <a:ln/>
        </p:spPr>
        <p:txBody>
          <a:bodyPr wrap="square" lIns="0" tIns="0" rIns="0" bIns="0" rtlCol="0" anchor="t">
            <a:noAutofit/>
          </a:bodyPr>
          <a:lstStyle/>
          <a:p>
            <a:pPr algn="l"/>
            <a:r>
              <a:rPr lang="en-US" sz="2400" b="0" dirty="0">
                <a:solidFill>
                  <a:srgbClr val="FFFFFF"/>
                </a:solidFill>
                <a:latin typeface="Arial" pitchFamily="34" charset="0"/>
                <a:ea typeface="Arial" pitchFamily="34" charset="-122"/>
                <a:cs typeface="Arial" pitchFamily="34" charset="-120"/>
              </a:rPr>
              <a:t>将transformer结构引入图像分类任务中，提出将图像切割为若干patch，将patch序列送入transformer并预测类别</a:t>
            </a:r>
            <a:endParaRPr lang="en-US" sz="2400" dirty="0"/>
          </a:p>
        </p:txBody>
      </p:sp>
      <p:sp>
        <p:nvSpPr>
          <p:cNvPr id="4" name="Text 2"/>
          <p:cNvSpPr/>
          <p:nvPr/>
        </p:nvSpPr>
        <p:spPr>
          <a:xfrm>
            <a:off x="875081" y="3070122"/>
            <a:ext cx="7589520" cy="1028700"/>
          </a:xfrm>
          <a:prstGeom prst="rect">
            <a:avLst/>
          </a:prstGeom>
          <a:noFill/>
          <a:ln/>
        </p:spPr>
        <p:txBody>
          <a:bodyPr wrap="square" lIns="0" tIns="0" rIns="0" bIns="0" rtlCol="0" anchor="t">
            <a:noAutofit/>
          </a:bodyPr>
          <a:lstStyle/>
          <a:p>
            <a:pPr algn="l"/>
            <a:r>
              <a:rPr lang="en-US" sz="2400" b="0" dirty="0">
                <a:solidFill>
                  <a:srgbClr val="FFFFFF"/>
                </a:solidFill>
                <a:latin typeface="Arial" pitchFamily="34" charset="0"/>
                <a:ea typeface="Arial" pitchFamily="34" charset="-122"/>
                <a:cs typeface="Arial" pitchFamily="34" charset="-120"/>
              </a:rPr>
              <a:t>样本在10M时，ViT性能不及ResNet，然而在样本量继续增加时，ViT性能反超，且到了300M也没有饱和，这意味着ViT的潜力还未被充分挖掘，这引起了巨大的轰动</a:t>
            </a:r>
            <a:endParaRPr lang="en-US" sz="24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68580" cy="343071"/>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3070122"/>
            <a:ext cx="68580" cy="343071"/>
          </a:xfrm>
          <a:prstGeom prst="rect">
            <a:avLst/>
          </a:prstGeom>
        </p:spPr>
      </p:pic>
      <p:sp>
        <p:nvSpPr>
          <p:cNvPr id="7" name="Text 3"/>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FEABFCF3-A6FB-4B72-9ADE-4608B6D364D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10" name="页脚占位符 9">
            <a:extLst>
              <a:ext uri="{FF2B5EF4-FFF2-40B4-BE49-F238E27FC236}">
                <a16:creationId xmlns:a16="http://schemas.microsoft.com/office/drawing/2014/main" id="{0DF59548-218E-4DEF-8AA5-C28C7B5A4C4A}"/>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name="Slide 23">
    <p:spTree>
      <p:nvGrpSpPr>
        <p:cNvPr id="1" name=""/>
        <p:cNvGrpSpPr/>
        <p:nvPr/>
      </p:nvGrpSpPr>
      <p:grpSpPr>
        <a:xfrm>
          <a:off x="0" y="0"/>
          <a:ext cx="0" cy="0"/>
          <a:chOff x="0" y="0"/>
          <a:chExt cx="0" cy="0"/>
        </a:xfrm>
      </p:grpSpPr>
      <p:sp>
        <p:nvSpPr>
          <p:cNvPr id="2" name="Text 0"/>
          <p:cNvSpPr/>
          <p:nvPr/>
        </p:nvSpPr>
        <p:spPr>
          <a:xfrm>
            <a:off x="5629059" y="960990"/>
            <a:ext cx="3054414" cy="5194935"/>
          </a:xfrm>
          <a:prstGeom prst="rect">
            <a:avLst/>
          </a:prstGeom>
          <a:noFill/>
          <a:ln/>
        </p:spPr>
        <p:txBody>
          <a:bodyPr wrap="square" lIns="0" tIns="0" rIns="0" bIns="0" rtlCol="0" anchor="t">
            <a:normAutofit/>
          </a:bodyPr>
          <a:lstStyle/>
          <a:p>
            <a:pPr algn="l"/>
            <a:r>
              <a:rPr lang="en-US" sz="2800" dirty="0">
                <a:solidFill>
                  <a:srgbClr val="FFFFFF"/>
                </a:solidFill>
                <a:latin typeface="Arial" pitchFamily="34" charset="0"/>
                <a:ea typeface="Arial" pitchFamily="34" charset="-122"/>
                <a:cs typeface="Arial" pitchFamily="34" charset="-120"/>
              </a:rPr>
              <a:t>将transformer结构引入图像分类任务中，提出将图像切割为若干patch，将patch序列送入transformer并预测类别</a:t>
            </a:r>
            <a:endParaRPr lang="en-US" sz="2800" dirty="0"/>
          </a:p>
        </p:txBody>
      </p:sp>
      <p:pic>
        <p:nvPicPr>
          <p:cNvPr id="3" name="Image 0" descr="preencoded.png"/>
          <p:cNvPicPr>
            <a:picLocks noChangeAspect="1"/>
          </p:cNvPicPr>
          <p:nvPr/>
        </p:nvPicPr>
        <p:blipFill>
          <a:blip r:embed="rId3"/>
          <a:stretch>
            <a:fillRect/>
          </a:stretch>
        </p:blipFill>
        <p:spPr>
          <a:xfrm>
            <a:off x="758952" y="1475156"/>
            <a:ext cx="4267505" cy="2193188"/>
          </a:xfrm>
          <a:prstGeom prst="rect">
            <a:avLst/>
          </a:prstGeom>
        </p:spPr>
      </p:pic>
      <p:sp>
        <p:nvSpPr>
          <p:cNvPr id="4"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83AB4B56-6604-4D20-918D-716013A97AA8}"/>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页脚占位符 6">
            <a:extLst>
              <a:ext uri="{FF2B5EF4-FFF2-40B4-BE49-F238E27FC236}">
                <a16:creationId xmlns:a16="http://schemas.microsoft.com/office/drawing/2014/main" id="{8B8704A1-5DEB-4795-A525-6F47322D0DF2}"/>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name="Slide 24">
    <p:spTree>
      <p:nvGrpSpPr>
        <p:cNvPr id="1" name=""/>
        <p:cNvGrpSpPr/>
        <p:nvPr/>
      </p:nvGrpSpPr>
      <p:grpSpPr>
        <a:xfrm>
          <a:off x="0" y="0"/>
          <a:ext cx="0" cy="0"/>
          <a:chOff x="0" y="0"/>
          <a:chExt cx="0" cy="0"/>
        </a:xfrm>
      </p:grpSpPr>
      <p:sp>
        <p:nvSpPr>
          <p:cNvPr id="2" name="Text 0"/>
          <p:cNvSpPr/>
          <p:nvPr/>
        </p:nvSpPr>
        <p:spPr>
          <a:xfrm>
            <a:off x="5580583" y="1048454"/>
            <a:ext cx="2926080" cy="6943725"/>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样本在10M时，ViT性能不及ResNet，然而在样本量继续增加时，ViT性能反超，且到了300M也没有饱和，这意味着ViT的潜力还未被充分挖掘，这引起了巨大的轰动</a:t>
            </a:r>
            <a:endParaRPr lang="en-US" sz="2400" dirty="0"/>
          </a:p>
        </p:txBody>
      </p:sp>
      <p:pic>
        <p:nvPicPr>
          <p:cNvPr id="3" name="Image 0" descr="preencoded.png"/>
          <p:cNvPicPr>
            <a:picLocks noChangeAspect="1"/>
          </p:cNvPicPr>
          <p:nvPr/>
        </p:nvPicPr>
        <p:blipFill>
          <a:blip r:embed="rId3"/>
          <a:stretch>
            <a:fillRect/>
          </a:stretch>
        </p:blipFill>
        <p:spPr>
          <a:xfrm>
            <a:off x="703174" y="1127455"/>
            <a:ext cx="4267505" cy="2888590"/>
          </a:xfrm>
          <a:prstGeom prst="rect">
            <a:avLst/>
          </a:prstGeom>
        </p:spPr>
      </p:pic>
      <p:sp>
        <p:nvSpPr>
          <p:cNvPr id="4"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3ACA98F0-D14B-43A9-B354-138222B6944E}"/>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页脚占位符 6">
            <a:extLst>
              <a:ext uri="{FF2B5EF4-FFF2-40B4-BE49-F238E27FC236}">
                <a16:creationId xmlns:a16="http://schemas.microsoft.com/office/drawing/2014/main" id="{3766901B-2319-4611-875B-B2BE4A70CA02}"/>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name="Slide 25">
    <p:spTree>
      <p:nvGrpSpPr>
        <p:cNvPr id="1" name=""/>
        <p:cNvGrpSpPr/>
        <p:nvPr/>
      </p:nvGrpSpPr>
      <p:grpSpPr>
        <a:xfrm>
          <a:off x="0" y="0"/>
          <a:ext cx="0" cy="0"/>
          <a:chOff x="0" y="0"/>
          <a:chExt cx="0" cy="0"/>
        </a:xfrm>
      </p:grpSpPr>
      <p:sp>
        <p:nvSpPr>
          <p:cNvPr id="2" name="Text 0"/>
          <p:cNvSpPr/>
          <p:nvPr/>
        </p:nvSpPr>
        <p:spPr>
          <a:xfrm>
            <a:off x="703174" y="654253"/>
            <a:ext cx="667512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SwinT (CVPR 2021)</a:t>
            </a:r>
            <a:endParaRPr lang="en-US" sz="5330" dirty="0"/>
          </a:p>
        </p:txBody>
      </p:sp>
      <p:sp>
        <p:nvSpPr>
          <p:cNvPr id="3" name="Text 1"/>
          <p:cNvSpPr/>
          <p:nvPr/>
        </p:nvSpPr>
        <p:spPr>
          <a:xfrm>
            <a:off x="703174" y="2024996"/>
            <a:ext cx="7498080" cy="2468880"/>
          </a:xfrm>
          <a:prstGeom prst="rect">
            <a:avLst/>
          </a:prstGeom>
          <a:noFill/>
          <a:ln/>
        </p:spPr>
        <p:txBody>
          <a:bodyPr wrap="square" lIns="0" tIns="0" rIns="0" bIns="0" rtlCol="0" anchor="t">
            <a:normAutofit/>
          </a:bodyPr>
          <a:lstStyle/>
          <a:p>
            <a:pPr algn="l">
              <a:lnSpc>
                <a:spcPts val="4560"/>
              </a:lnSpc>
            </a:pPr>
            <a:r>
              <a:rPr lang="en-US" sz="3300" b="0" dirty="0">
                <a:solidFill>
                  <a:srgbClr val="FFFFFF"/>
                </a:solidFill>
                <a:latin typeface="Arial" pitchFamily="34" charset="0"/>
                <a:ea typeface="Arial" pitchFamily="34" charset="-122"/>
                <a:cs typeface="Arial" pitchFamily="34" charset="-120"/>
              </a:rPr>
              <a:t>采用由局部到全局的特征金字塔的结构，提出大大减少计算量的window attention操作。这样的结构有利于目标检测、语义分割等细粒度任务。</a:t>
            </a:r>
            <a:endParaRPr lang="en-US" sz="3257"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590370"/>
            <a:ext cx="7412126" cy="434111"/>
          </a:xfrm>
          <a:prstGeom prst="rect">
            <a:avLst/>
          </a:prstGeom>
        </p:spPr>
      </p:pic>
      <p:sp>
        <p:nvSpPr>
          <p:cNvPr id="5" name="Text 2"/>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57EEB6B8-EF50-42F2-8203-0B33F0A1B85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8" name="页脚占位符 7">
            <a:extLst>
              <a:ext uri="{FF2B5EF4-FFF2-40B4-BE49-F238E27FC236}">
                <a16:creationId xmlns:a16="http://schemas.microsoft.com/office/drawing/2014/main" id="{17BC9546-AFBE-4C30-9DF5-B84192EB153D}"/>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name="Slide 2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03174" y="805986"/>
            <a:ext cx="7737653" cy="2622671"/>
          </a:xfrm>
          <a:prstGeom prst="rect">
            <a:avLst/>
          </a:prstGeom>
        </p:spPr>
      </p:pic>
      <p:sp>
        <p:nvSpPr>
          <p:cNvPr id="3" name="Text 0"/>
          <p:cNvSpPr/>
          <p:nvPr/>
        </p:nvSpPr>
        <p:spPr>
          <a:xfrm>
            <a:off x="703174" y="3514553"/>
            <a:ext cx="7498080" cy="720090"/>
          </a:xfrm>
          <a:prstGeom prst="rect">
            <a:avLst/>
          </a:prstGeom>
          <a:noFill/>
          <a:ln/>
        </p:spPr>
        <p:txBody>
          <a:bodyPr wrap="square" lIns="0" tIns="0" rIns="0" bIns="0" rtlCol="0" anchor="t">
            <a:noAutofit/>
          </a:bodyPr>
          <a:lstStyle/>
          <a:p>
            <a:pPr algn="l"/>
            <a:r>
              <a:rPr lang="en-US" sz="2400" dirty="0">
                <a:solidFill>
                  <a:srgbClr val="FFFFFF"/>
                </a:solidFill>
                <a:latin typeface="Arial" pitchFamily="34" charset="0"/>
                <a:ea typeface="Arial" pitchFamily="34" charset="-122"/>
                <a:cs typeface="Arial" pitchFamily="34" charset="-120"/>
              </a:rPr>
              <a:t>采用由局部到全局的特征金字塔的结构，提出大大减少计算量的window attention操作。这样的结构有利于目标检测、语义分割等细粒度任务。</a:t>
            </a:r>
            <a:endParaRPr lang="en-US" sz="2400" dirty="0"/>
          </a:p>
        </p:txBody>
      </p:sp>
      <p:sp>
        <p:nvSpPr>
          <p:cNvPr id="4"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65F4BCD2-2689-4726-9965-C8F96BB5734E}"/>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7" name="页脚占位符 6">
            <a:extLst>
              <a:ext uri="{FF2B5EF4-FFF2-40B4-BE49-F238E27FC236}">
                <a16:creationId xmlns:a16="http://schemas.microsoft.com/office/drawing/2014/main" id="{DCD37438-1EEA-4790-9449-DB7070C02FF7}"/>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name="Slide 27">
    <p:spTree>
      <p:nvGrpSpPr>
        <p:cNvPr id="1" name=""/>
        <p:cNvGrpSpPr/>
        <p:nvPr/>
      </p:nvGrpSpPr>
      <p:grpSpPr>
        <a:xfrm>
          <a:off x="0" y="0"/>
          <a:ext cx="0" cy="0"/>
          <a:chOff x="0" y="0"/>
          <a:chExt cx="0" cy="0"/>
        </a:xfrm>
      </p:grpSpPr>
      <p:sp>
        <p:nvSpPr>
          <p:cNvPr id="2" name="Text 0"/>
          <p:cNvSpPr/>
          <p:nvPr/>
        </p:nvSpPr>
        <p:spPr>
          <a:xfrm>
            <a:off x="703174" y="654253"/>
            <a:ext cx="566928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PVT (ICCV 2021)</a:t>
            </a:r>
            <a:endParaRPr lang="en-US" sz="5330" dirty="0"/>
          </a:p>
        </p:txBody>
      </p:sp>
      <p:sp>
        <p:nvSpPr>
          <p:cNvPr id="3" name="Text 1"/>
          <p:cNvSpPr/>
          <p:nvPr/>
        </p:nvSpPr>
        <p:spPr>
          <a:xfrm>
            <a:off x="703174" y="2024996"/>
            <a:ext cx="7498080" cy="2468880"/>
          </a:xfrm>
          <a:prstGeom prst="rect">
            <a:avLst/>
          </a:prstGeom>
          <a:noFill/>
          <a:ln/>
        </p:spPr>
        <p:txBody>
          <a:bodyPr wrap="square" lIns="0" tIns="0" rIns="0" bIns="0" rtlCol="0" anchor="t">
            <a:normAutofit/>
          </a:bodyPr>
          <a:lstStyle/>
          <a:p>
            <a:pPr algn="l">
              <a:lnSpc>
                <a:spcPts val="4560"/>
              </a:lnSpc>
            </a:pPr>
            <a:r>
              <a:rPr lang="en-US" sz="3300" b="0" dirty="0">
                <a:solidFill>
                  <a:srgbClr val="FFFFFF"/>
                </a:solidFill>
                <a:latin typeface="Arial" pitchFamily="34" charset="0"/>
                <a:ea typeface="Arial" pitchFamily="34" charset="-122"/>
                <a:cs typeface="Arial" pitchFamily="34" charset="-120"/>
              </a:rPr>
              <a:t>同样采用特征金字塔结构，并提出空间削减来减少计算量，具体来说，将特征图划分为若干patch，作patch之间的attenion</a:t>
            </a:r>
            <a:endParaRPr lang="en-US" sz="3257"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590370"/>
            <a:ext cx="7480706" cy="434111"/>
          </a:xfrm>
          <a:prstGeom prst="rect">
            <a:avLst/>
          </a:prstGeom>
        </p:spPr>
      </p:pic>
      <p:sp>
        <p:nvSpPr>
          <p:cNvPr id="5" name="Text 2"/>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D2E524D3-8945-49EF-A1AD-A4526D9118A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8" name="页脚占位符 7">
            <a:extLst>
              <a:ext uri="{FF2B5EF4-FFF2-40B4-BE49-F238E27FC236}">
                <a16:creationId xmlns:a16="http://schemas.microsoft.com/office/drawing/2014/main" id="{EBDFF6F1-F40A-41D3-943C-18B2F1532593}"/>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728777" y="2122208"/>
            <a:ext cx="7772400" cy="925830"/>
          </a:xfrm>
          <a:prstGeom prst="rect">
            <a:avLst/>
          </a:prstGeom>
          <a:noFill/>
          <a:ln/>
        </p:spPr>
        <p:txBody>
          <a:bodyPr wrap="square" lIns="0" tIns="0" rIns="0" bIns="0" rtlCol="0" anchor="t">
            <a:normAutofit/>
          </a:bodyPr>
          <a:lstStyle/>
          <a:p>
            <a:pPr algn="ctr">
              <a:lnSpc>
                <a:spcPts val="6654"/>
              </a:lnSpc>
            </a:pPr>
            <a:r>
              <a:rPr lang="en-US" sz="5100" b="1" dirty="0">
                <a:solidFill>
                  <a:srgbClr val="FFFFFF"/>
                </a:solidFill>
                <a:latin typeface="Arial" pitchFamily="34" charset="0"/>
                <a:ea typeface="Arial" pitchFamily="34" charset="-122"/>
                <a:cs typeface="Arial" pitchFamily="34" charset="-120"/>
              </a:rPr>
              <a:t>20年代前的传统视觉模型</a:t>
            </a:r>
            <a:endParaRPr lang="en-US" sz="5118" dirty="0"/>
          </a:p>
        </p:txBody>
      </p:sp>
      <p:sp>
        <p:nvSpPr>
          <p:cNvPr id="3" name="灯片编号占位符 2">
            <a:extLst>
              <a:ext uri="{FF2B5EF4-FFF2-40B4-BE49-F238E27FC236}">
                <a16:creationId xmlns:a16="http://schemas.microsoft.com/office/drawing/2014/main" id="{D60EA6CD-EB4E-4D10-9E5B-0FECD579F6D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页脚占位符 3">
            <a:extLst>
              <a:ext uri="{FF2B5EF4-FFF2-40B4-BE49-F238E27FC236}">
                <a16:creationId xmlns:a16="http://schemas.microsoft.com/office/drawing/2014/main" id="{4120CAB4-1277-4CC9-B8A4-CEB1DA950573}"/>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name="Slide 2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672521" y="580792"/>
            <a:ext cx="5873937" cy="2718252"/>
          </a:xfrm>
          <a:prstGeom prst="rect">
            <a:avLst/>
          </a:prstGeom>
        </p:spPr>
      </p:pic>
      <p:sp>
        <p:nvSpPr>
          <p:cNvPr id="3" name="Text 0"/>
          <p:cNvSpPr/>
          <p:nvPr/>
        </p:nvSpPr>
        <p:spPr>
          <a:xfrm>
            <a:off x="814730" y="3478779"/>
            <a:ext cx="7589520" cy="1337310"/>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同样采用特征金字塔结构，并提出空间削减来减少计算量，具体来说，将特征图划分为若干patch，作patch之间的attenion</a:t>
            </a:r>
            <a:endParaRPr lang="en-US" sz="2400" dirty="0"/>
          </a:p>
        </p:txBody>
      </p:sp>
      <p:sp>
        <p:nvSpPr>
          <p:cNvPr id="4"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F6D220A0-B338-40DA-BA89-674944E5759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7" name="页脚占位符 6">
            <a:extLst>
              <a:ext uri="{FF2B5EF4-FFF2-40B4-BE49-F238E27FC236}">
                <a16:creationId xmlns:a16="http://schemas.microsoft.com/office/drawing/2014/main" id="{6276C037-5D4F-4A92-82B9-24C0BD10CAB6}"/>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name="Slide 29">
    <p:spTree>
      <p:nvGrpSpPr>
        <p:cNvPr id="1" name=""/>
        <p:cNvGrpSpPr/>
        <p:nvPr/>
      </p:nvGrpSpPr>
      <p:grpSpPr>
        <a:xfrm>
          <a:off x="0" y="0"/>
          <a:ext cx="0" cy="0"/>
          <a:chOff x="0" y="0"/>
          <a:chExt cx="0" cy="0"/>
        </a:xfrm>
      </p:grpSpPr>
      <p:sp>
        <p:nvSpPr>
          <p:cNvPr id="2" name="Text 0"/>
          <p:cNvSpPr/>
          <p:nvPr/>
        </p:nvSpPr>
        <p:spPr>
          <a:xfrm>
            <a:off x="703174" y="642938"/>
            <a:ext cx="118872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NLP</a:t>
            </a:r>
            <a:endParaRPr lang="en-US" sz="4188" dirty="0"/>
          </a:p>
        </p:txBody>
      </p:sp>
      <p:sp>
        <p:nvSpPr>
          <p:cNvPr id="3" name="Text 1"/>
          <p:cNvSpPr/>
          <p:nvPr/>
        </p:nvSpPr>
        <p:spPr>
          <a:xfrm>
            <a:off x="891540" y="1789938"/>
            <a:ext cx="3988590"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GPT-3 (NeurIPS 2020)</a:t>
            </a:r>
            <a:endParaRPr lang="en-US" sz="2800" dirty="0"/>
          </a:p>
        </p:txBody>
      </p:sp>
      <p:sp>
        <p:nvSpPr>
          <p:cNvPr id="4" name="Text 2"/>
          <p:cNvSpPr/>
          <p:nvPr/>
        </p:nvSpPr>
        <p:spPr>
          <a:xfrm>
            <a:off x="891539" y="2498712"/>
            <a:ext cx="7353963"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InstructGPT/Codex/ChatGPT (arXiv 2022)</a:t>
            </a:r>
            <a:endParaRPr lang="en-US" sz="28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498712"/>
            <a:ext cx="85954" cy="400164"/>
          </a:xfrm>
          <a:prstGeom prst="rect">
            <a:avLst/>
          </a:prstGeom>
        </p:spPr>
      </p:pic>
      <p:sp>
        <p:nvSpPr>
          <p:cNvPr id="7" name="Text 3"/>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7BA1733F-5710-4CA4-A823-8E211F73B64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10" name="页脚占位符 9">
            <a:extLst>
              <a:ext uri="{FF2B5EF4-FFF2-40B4-BE49-F238E27FC236}">
                <a16:creationId xmlns:a16="http://schemas.microsoft.com/office/drawing/2014/main" id="{34707EA5-FCEA-46B8-A68D-C566701074BE}"/>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name="Slide 30">
    <p:spTree>
      <p:nvGrpSpPr>
        <p:cNvPr id="1" name=""/>
        <p:cNvGrpSpPr/>
        <p:nvPr/>
      </p:nvGrpSpPr>
      <p:grpSpPr>
        <a:xfrm>
          <a:off x="0" y="0"/>
          <a:ext cx="0" cy="0"/>
          <a:chOff x="0" y="0"/>
          <a:chExt cx="0" cy="0"/>
        </a:xfrm>
      </p:grpSpPr>
      <p:sp>
        <p:nvSpPr>
          <p:cNvPr id="2" name="Text 0"/>
          <p:cNvSpPr/>
          <p:nvPr/>
        </p:nvSpPr>
        <p:spPr>
          <a:xfrm>
            <a:off x="703174" y="1035901"/>
            <a:ext cx="740664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GPT-3 (NeurIPS 2020)</a:t>
            </a:r>
            <a:endParaRPr lang="en-US" sz="5330" dirty="0"/>
          </a:p>
        </p:txBody>
      </p:sp>
      <p:sp>
        <p:nvSpPr>
          <p:cNvPr id="3" name="Text 1"/>
          <p:cNvSpPr/>
          <p:nvPr/>
        </p:nvSpPr>
        <p:spPr>
          <a:xfrm>
            <a:off x="703174" y="2406644"/>
            <a:ext cx="7680960" cy="1748790"/>
          </a:xfrm>
          <a:prstGeom prst="rect">
            <a:avLst/>
          </a:prstGeom>
          <a:noFill/>
          <a:ln/>
        </p:spPr>
        <p:txBody>
          <a:bodyPr wrap="square" lIns="0" tIns="0" rIns="0" bIns="0" rtlCol="0" anchor="t">
            <a:normAutofit/>
          </a:bodyPr>
          <a:lstStyle/>
          <a:p>
            <a:pPr algn="l">
              <a:lnSpc>
                <a:spcPts val="3147"/>
              </a:lnSpc>
            </a:pPr>
            <a:r>
              <a:rPr lang="en-US" sz="2800" b="0" dirty="0">
                <a:solidFill>
                  <a:srgbClr val="FFFFFF"/>
                </a:solidFill>
                <a:latin typeface="Arial" pitchFamily="34" charset="0"/>
                <a:ea typeface="Arial" pitchFamily="34" charset="-122"/>
                <a:cs typeface="Arial" pitchFamily="34" charset="-120"/>
              </a:rPr>
              <a:t>随着参数量大大增加（1750亿，GPT-2的116倍），模型呈现零样本或少样本泛化（涌现）能力，具体来说，仅需要提供一个未知任务的说明或少量样本，模型无需微调也可以实现很好的性能</a:t>
            </a:r>
            <a:endParaRPr lang="en-US" sz="2800"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972018"/>
            <a:ext cx="7658100" cy="434111"/>
          </a:xfrm>
          <a:prstGeom prst="rect">
            <a:avLst/>
          </a:prstGeom>
        </p:spPr>
      </p:pic>
      <p:sp>
        <p:nvSpPr>
          <p:cNvPr id="5" name="Text 2"/>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EBFD704B-7F66-4A67-BDEB-73BFF5892F14}"/>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8" name="页脚占位符 7">
            <a:extLst>
              <a:ext uri="{FF2B5EF4-FFF2-40B4-BE49-F238E27FC236}">
                <a16:creationId xmlns:a16="http://schemas.microsoft.com/office/drawing/2014/main" id="{AB92C9D4-57B1-404F-BC6C-E053812054AE}"/>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name="Slide 31">
    <p:spTree>
      <p:nvGrpSpPr>
        <p:cNvPr id="1" name=""/>
        <p:cNvGrpSpPr/>
        <p:nvPr/>
      </p:nvGrpSpPr>
      <p:grpSpPr>
        <a:xfrm>
          <a:off x="0" y="0"/>
          <a:ext cx="0" cy="0"/>
          <a:chOff x="0" y="0"/>
          <a:chExt cx="0" cy="0"/>
        </a:xfrm>
      </p:grpSpPr>
      <p:sp>
        <p:nvSpPr>
          <p:cNvPr id="2" name="Text 0"/>
          <p:cNvSpPr/>
          <p:nvPr/>
        </p:nvSpPr>
        <p:spPr>
          <a:xfrm>
            <a:off x="5647334" y="642938"/>
            <a:ext cx="2743200" cy="8641080"/>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随着参数量大大增加（1750亿，GPT-2的116倍），模型呈现零样本或少样本泛化（涌现）能力，具体来说，仅需要提供一个未知任务的说明或少量样本，模型无需微调也可以实现很好的性能</a:t>
            </a:r>
            <a:endParaRPr lang="en-US" sz="2400" dirty="0"/>
          </a:p>
        </p:txBody>
      </p:sp>
      <p:pic>
        <p:nvPicPr>
          <p:cNvPr id="3" name="Image 0" descr="preencoded.png"/>
          <p:cNvPicPr>
            <a:picLocks noChangeAspect="1"/>
          </p:cNvPicPr>
          <p:nvPr/>
        </p:nvPicPr>
        <p:blipFill>
          <a:blip r:embed="rId3"/>
          <a:stretch>
            <a:fillRect/>
          </a:stretch>
        </p:blipFill>
        <p:spPr>
          <a:xfrm>
            <a:off x="770840" y="667626"/>
            <a:ext cx="3958300" cy="3531841"/>
          </a:xfrm>
          <a:prstGeom prst="rect">
            <a:avLst/>
          </a:prstGeom>
        </p:spPr>
      </p:pic>
      <p:sp>
        <p:nvSpPr>
          <p:cNvPr id="4"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4CEEC3C6-E6B2-421A-ABA0-91A42DAFE9E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页脚占位符 6">
            <a:extLst>
              <a:ext uri="{FF2B5EF4-FFF2-40B4-BE49-F238E27FC236}">
                <a16:creationId xmlns:a16="http://schemas.microsoft.com/office/drawing/2014/main" id="{3E78CB99-AA82-4BAC-BC06-6D8C483A7E86}"/>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name="Slide 32">
    <p:spTree>
      <p:nvGrpSpPr>
        <p:cNvPr id="1" name=""/>
        <p:cNvGrpSpPr/>
        <p:nvPr/>
      </p:nvGrpSpPr>
      <p:grpSpPr>
        <a:xfrm>
          <a:off x="0" y="0"/>
          <a:ext cx="0" cy="0"/>
          <a:chOff x="0" y="0"/>
          <a:chExt cx="0" cy="0"/>
        </a:xfrm>
      </p:grpSpPr>
      <p:sp>
        <p:nvSpPr>
          <p:cNvPr id="2" name="Text 0"/>
          <p:cNvSpPr/>
          <p:nvPr/>
        </p:nvSpPr>
        <p:spPr>
          <a:xfrm>
            <a:off x="703174" y="801357"/>
            <a:ext cx="7772400" cy="190309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InstructGPT/Codex/ChatGPT (arXiv 2022)</a:t>
            </a:r>
            <a:endParaRPr lang="en-US" sz="5330" dirty="0"/>
          </a:p>
        </p:txBody>
      </p:sp>
      <p:sp>
        <p:nvSpPr>
          <p:cNvPr id="3" name="Text 1"/>
          <p:cNvSpPr/>
          <p:nvPr/>
        </p:nvSpPr>
        <p:spPr>
          <a:xfrm>
            <a:off x="685800" y="3021227"/>
            <a:ext cx="7772400" cy="1234440"/>
          </a:xfrm>
          <a:prstGeom prst="rect">
            <a:avLst/>
          </a:prstGeom>
          <a:noFill/>
          <a:ln/>
        </p:spPr>
        <p:txBody>
          <a:bodyPr wrap="square" lIns="0" tIns="0" rIns="0" bIns="0" rtlCol="0" anchor="t">
            <a:noAutofit/>
          </a:bodyPr>
          <a:lstStyle/>
          <a:p>
            <a:pPr algn="l">
              <a:lnSpc>
                <a:spcPts val="3046"/>
              </a:lnSpc>
            </a:pPr>
            <a:r>
              <a:rPr lang="en-US" sz="2400" b="0" dirty="0">
                <a:solidFill>
                  <a:srgbClr val="FFFFFF"/>
                </a:solidFill>
                <a:latin typeface="Arial" pitchFamily="34" charset="0"/>
                <a:ea typeface="Arial" pitchFamily="34" charset="-122"/>
                <a:cs typeface="Arial" pitchFamily="34" charset="-120"/>
              </a:rPr>
              <a:t>基于GPT-3，通过人工进行微调：1. 人工挑选高质量数据供模型微调；2. 微调后模型对一系列问题预测答案，人工对这些答案进行打分；3. 模型基于强化学习进行微调，使答案尽可能达到高分</a:t>
            </a:r>
            <a:endParaRPr lang="en-US" sz="2400"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673591"/>
            <a:ext cx="7715707" cy="434111"/>
          </a:xfrm>
          <a:prstGeom prst="rect">
            <a:avLst/>
          </a:prstGeom>
        </p:spPr>
      </p:pic>
      <p:sp>
        <p:nvSpPr>
          <p:cNvPr id="5" name="Text 2"/>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F515E3F7-0BD9-4765-861F-728486A7F6BC}"/>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8" name="页脚占位符 7">
            <a:extLst>
              <a:ext uri="{FF2B5EF4-FFF2-40B4-BE49-F238E27FC236}">
                <a16:creationId xmlns:a16="http://schemas.microsoft.com/office/drawing/2014/main" id="{F05CCE0B-A5D7-4B34-85F1-54633D8C380B}"/>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name="Slide 33">
    <p:spTree>
      <p:nvGrpSpPr>
        <p:cNvPr id="1" name=""/>
        <p:cNvGrpSpPr/>
        <p:nvPr/>
      </p:nvGrpSpPr>
      <p:grpSpPr>
        <a:xfrm>
          <a:off x="0" y="0"/>
          <a:ext cx="0" cy="0"/>
          <a:chOff x="0" y="0"/>
          <a:chExt cx="0" cy="0"/>
        </a:xfrm>
      </p:grpSpPr>
      <p:sp>
        <p:nvSpPr>
          <p:cNvPr id="2" name="Text 0"/>
          <p:cNvSpPr/>
          <p:nvPr/>
        </p:nvSpPr>
        <p:spPr>
          <a:xfrm>
            <a:off x="5590642" y="642938"/>
            <a:ext cx="2926080" cy="8075295"/>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基于GPT-3，通过人工进行微调：1. 人工挑选高质量数据供模型微调；2. 微调后模型对一系列问题预测答案，人工对这些答案进行打分；3. 模型基于强化学习进行微调，使答案尽可能达到高分</a:t>
            </a:r>
            <a:endParaRPr lang="en-US" sz="2400" dirty="0"/>
          </a:p>
        </p:txBody>
      </p:sp>
      <p:pic>
        <p:nvPicPr>
          <p:cNvPr id="3" name="Image 0" descr="preencoded.png"/>
          <p:cNvPicPr>
            <a:picLocks noChangeAspect="1"/>
          </p:cNvPicPr>
          <p:nvPr/>
        </p:nvPicPr>
        <p:blipFill>
          <a:blip r:embed="rId3"/>
          <a:stretch>
            <a:fillRect/>
          </a:stretch>
        </p:blipFill>
        <p:spPr>
          <a:xfrm>
            <a:off x="713232" y="1309021"/>
            <a:ext cx="4267505" cy="2525459"/>
          </a:xfrm>
          <a:prstGeom prst="rect">
            <a:avLst/>
          </a:prstGeom>
        </p:spPr>
      </p:pic>
      <p:sp>
        <p:nvSpPr>
          <p:cNvPr id="4"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C946CDE9-0F55-4594-8C17-7FC83D2E704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7" name="页脚占位符 6">
            <a:extLst>
              <a:ext uri="{FF2B5EF4-FFF2-40B4-BE49-F238E27FC236}">
                <a16:creationId xmlns:a16="http://schemas.microsoft.com/office/drawing/2014/main" id="{0BE54FDA-4454-43F3-BD80-4F9B1E62755D}"/>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name="Slide 34">
    <p:spTree>
      <p:nvGrpSpPr>
        <p:cNvPr id="1" name=""/>
        <p:cNvGrpSpPr/>
        <p:nvPr/>
      </p:nvGrpSpPr>
      <p:grpSpPr>
        <a:xfrm>
          <a:off x="0" y="0"/>
          <a:ext cx="0" cy="0"/>
          <a:chOff x="0" y="0"/>
          <a:chExt cx="0" cy="0"/>
        </a:xfrm>
      </p:grpSpPr>
      <p:sp>
        <p:nvSpPr>
          <p:cNvPr id="2" name="Text 0"/>
          <p:cNvSpPr/>
          <p:nvPr/>
        </p:nvSpPr>
        <p:spPr>
          <a:xfrm>
            <a:off x="703174" y="642938"/>
            <a:ext cx="173736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多模态</a:t>
            </a:r>
            <a:endParaRPr lang="en-US" sz="4188" dirty="0"/>
          </a:p>
        </p:txBody>
      </p:sp>
      <p:sp>
        <p:nvSpPr>
          <p:cNvPr id="3" name="Text 1"/>
          <p:cNvSpPr/>
          <p:nvPr/>
        </p:nvSpPr>
        <p:spPr>
          <a:xfrm>
            <a:off x="891539" y="1789938"/>
            <a:ext cx="4817497"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CLIP (ICML 2021)</a:t>
            </a:r>
            <a:endParaRPr lang="en-US" sz="2800" dirty="0"/>
          </a:p>
        </p:txBody>
      </p:sp>
      <p:sp>
        <p:nvSpPr>
          <p:cNvPr id="4" name="Text 2"/>
          <p:cNvSpPr/>
          <p:nvPr/>
        </p:nvSpPr>
        <p:spPr>
          <a:xfrm>
            <a:off x="891539" y="2498712"/>
            <a:ext cx="5002785"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GLIP (CVPR 2022)</a:t>
            </a:r>
            <a:endParaRPr lang="en-US" sz="28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498712"/>
            <a:ext cx="85954" cy="400164"/>
          </a:xfrm>
          <a:prstGeom prst="rect">
            <a:avLst/>
          </a:prstGeom>
        </p:spPr>
      </p:pic>
      <p:sp>
        <p:nvSpPr>
          <p:cNvPr id="7" name="Text 3"/>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AADD439E-A527-4376-9616-81FC958FFF5F}"/>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10" name="页脚占位符 9">
            <a:extLst>
              <a:ext uri="{FF2B5EF4-FFF2-40B4-BE49-F238E27FC236}">
                <a16:creationId xmlns:a16="http://schemas.microsoft.com/office/drawing/2014/main" id="{2D9557BA-1D50-43C9-8230-5F8062021D6F}"/>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name="Slide 35">
    <p:spTree>
      <p:nvGrpSpPr>
        <p:cNvPr id="1" name=""/>
        <p:cNvGrpSpPr/>
        <p:nvPr/>
      </p:nvGrpSpPr>
      <p:grpSpPr>
        <a:xfrm>
          <a:off x="0" y="0"/>
          <a:ext cx="0" cy="0"/>
          <a:chOff x="0" y="0"/>
          <a:chExt cx="0" cy="0"/>
        </a:xfrm>
      </p:grpSpPr>
      <p:sp>
        <p:nvSpPr>
          <p:cNvPr id="2" name="Text 0"/>
          <p:cNvSpPr/>
          <p:nvPr/>
        </p:nvSpPr>
        <p:spPr>
          <a:xfrm>
            <a:off x="703174" y="642938"/>
            <a:ext cx="466344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CLIP (ICML 2021)</a:t>
            </a:r>
            <a:endParaRPr lang="en-US" sz="4188" dirty="0"/>
          </a:p>
        </p:txBody>
      </p:sp>
      <p:sp>
        <p:nvSpPr>
          <p:cNvPr id="3" name="Text 1"/>
          <p:cNvSpPr/>
          <p:nvPr/>
        </p:nvSpPr>
        <p:spPr>
          <a:xfrm>
            <a:off x="891540" y="1789938"/>
            <a:ext cx="7589520" cy="82296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分别训练一个视觉和文本编码器，将图像/文本送入两个编码器得到特征后，通过对比损失进行对齐。</a:t>
            </a:r>
            <a:endParaRPr lang="en-US" sz="2800" dirty="0"/>
          </a:p>
        </p:txBody>
      </p:sp>
      <p:sp>
        <p:nvSpPr>
          <p:cNvPr id="4" name="Text 2"/>
          <p:cNvSpPr/>
          <p:nvPr/>
        </p:nvSpPr>
        <p:spPr>
          <a:xfrm>
            <a:off x="891540" y="3193019"/>
            <a:ext cx="7498080" cy="82296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经过训练后，该模型可以在不进行任何微调的情况下，完成开放集合的图像分类任务。具体来说，将可能的类别与人...</a:t>
            </a:r>
            <a:endParaRPr lang="en-US" sz="28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3193019"/>
            <a:ext cx="85954" cy="400164"/>
          </a:xfrm>
          <a:prstGeom prst="rect">
            <a:avLst/>
          </a:prstGeom>
        </p:spPr>
      </p:pic>
      <p:sp>
        <p:nvSpPr>
          <p:cNvPr id="7" name="Text 3"/>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44CF2994-E970-4BB0-81EB-FA204FE400A1}"/>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0" name="页脚占位符 9">
            <a:extLst>
              <a:ext uri="{FF2B5EF4-FFF2-40B4-BE49-F238E27FC236}">
                <a16:creationId xmlns:a16="http://schemas.microsoft.com/office/drawing/2014/main" id="{EFE124D8-8FDD-4A12-B395-2CF2339638C4}"/>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name="Slide 3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03174" y="694887"/>
            <a:ext cx="7737653" cy="2747658"/>
          </a:xfrm>
          <a:prstGeom prst="rect">
            <a:avLst/>
          </a:prstGeom>
        </p:spPr>
      </p:pic>
      <p:sp>
        <p:nvSpPr>
          <p:cNvPr id="3" name="Text 0"/>
          <p:cNvSpPr/>
          <p:nvPr/>
        </p:nvSpPr>
        <p:spPr>
          <a:xfrm>
            <a:off x="703174" y="3648285"/>
            <a:ext cx="7589520" cy="822960"/>
          </a:xfrm>
          <a:prstGeom prst="rect">
            <a:avLst/>
          </a:prstGeom>
          <a:noFill/>
          <a:ln/>
        </p:spPr>
        <p:txBody>
          <a:bodyPr wrap="square" lIns="0" tIns="0" rIns="0" bIns="0" rtlCol="0" anchor="t">
            <a:normAutofit fontScale="92500"/>
          </a:bodyPr>
          <a:lstStyle/>
          <a:p>
            <a:pPr algn="l">
              <a:lnSpc>
                <a:spcPts val="2961"/>
              </a:lnSpc>
            </a:pPr>
            <a:r>
              <a:rPr lang="en-US" sz="2800" dirty="0">
                <a:solidFill>
                  <a:srgbClr val="FFFFFF"/>
                </a:solidFill>
                <a:latin typeface="Arial" pitchFamily="34" charset="0"/>
                <a:ea typeface="Arial" pitchFamily="34" charset="-122"/>
                <a:cs typeface="Arial" pitchFamily="34" charset="-120"/>
              </a:rPr>
              <a:t>分别训练一个视觉和文本编码器，将图像/文本送入两个编码器得到特征后，通过对比损失进行对齐。</a:t>
            </a:r>
            <a:endParaRPr lang="en-US" sz="2800" dirty="0"/>
          </a:p>
        </p:txBody>
      </p:sp>
      <p:sp>
        <p:nvSpPr>
          <p:cNvPr id="4"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D1886ACD-FF27-42BD-A0AB-4046D67AFB01}"/>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7" name="页脚占位符 6">
            <a:extLst>
              <a:ext uri="{FF2B5EF4-FFF2-40B4-BE49-F238E27FC236}">
                <a16:creationId xmlns:a16="http://schemas.microsoft.com/office/drawing/2014/main" id="{3020D267-BE61-40CD-89AD-A2F1017D5C41}"/>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name="Slide 37">
    <p:spTree>
      <p:nvGrpSpPr>
        <p:cNvPr id="1" name=""/>
        <p:cNvGrpSpPr/>
        <p:nvPr/>
      </p:nvGrpSpPr>
      <p:grpSpPr>
        <a:xfrm>
          <a:off x="0" y="0"/>
          <a:ext cx="0" cy="0"/>
          <a:chOff x="0" y="0"/>
          <a:chExt cx="0" cy="0"/>
        </a:xfrm>
      </p:grpSpPr>
      <p:sp>
        <p:nvSpPr>
          <p:cNvPr id="2" name="Text 0"/>
          <p:cNvSpPr/>
          <p:nvPr/>
        </p:nvSpPr>
        <p:spPr>
          <a:xfrm>
            <a:off x="662939" y="2754630"/>
            <a:ext cx="7772400" cy="2520315"/>
          </a:xfrm>
          <a:prstGeom prst="rect">
            <a:avLst/>
          </a:prstGeom>
          <a:noFill/>
          <a:ln/>
        </p:spPr>
        <p:txBody>
          <a:bodyPr wrap="square" lIns="0" tIns="0" rIns="0" bIns="0" rtlCol="0" anchor="t">
            <a:normAutofit/>
          </a:bodyPr>
          <a:lstStyle/>
          <a:p>
            <a:pPr algn="l"/>
            <a:r>
              <a:rPr lang="en-US" sz="2000" dirty="0">
                <a:solidFill>
                  <a:srgbClr val="FFFFFF"/>
                </a:solidFill>
                <a:latin typeface="Arial" pitchFamily="34" charset="0"/>
                <a:ea typeface="Arial" pitchFamily="34" charset="-122"/>
                <a:cs typeface="Arial" pitchFamily="34" charset="-120"/>
              </a:rPr>
              <a:t>经过训练后，该模型可以在不进行任何微调的情况下，完成开放集合的图像分类任务。具体来说，将可能的类别与人工构造的prompt相拼接，构造成"A photo of a [CLASS]."的文本序列，送入文本编码器得到文本特征。另一边，图像送入视觉编码器得到视觉特征。通过衡量视觉特征与每个类别文本特征的相似度，就可以判断图像属于哪一类。</a:t>
            </a:r>
            <a:endParaRPr lang="en-US" sz="2000" dirty="0"/>
          </a:p>
        </p:txBody>
      </p:sp>
      <p:sp>
        <p:nvSpPr>
          <p:cNvPr id="3"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pic>
        <p:nvPicPr>
          <p:cNvPr id="5" name="Image 0" descr="preencoded.png">
            <a:extLst>
              <a:ext uri="{FF2B5EF4-FFF2-40B4-BE49-F238E27FC236}">
                <a16:creationId xmlns:a16="http://schemas.microsoft.com/office/drawing/2014/main" id="{47A444B1-8F36-4ED2-8A7C-305A64F98734}"/>
              </a:ext>
            </a:extLst>
          </p:cNvPr>
          <p:cNvPicPr>
            <a:picLocks noChangeAspect="1"/>
          </p:cNvPicPr>
          <p:nvPr/>
        </p:nvPicPr>
        <p:blipFill>
          <a:blip r:embed="rId5"/>
          <a:stretch>
            <a:fillRect/>
          </a:stretch>
        </p:blipFill>
        <p:spPr>
          <a:xfrm>
            <a:off x="1548739" y="360045"/>
            <a:ext cx="6000801" cy="2130898"/>
          </a:xfrm>
          <a:prstGeom prst="rect">
            <a:avLst/>
          </a:prstGeom>
        </p:spPr>
      </p:pic>
      <p:sp>
        <p:nvSpPr>
          <p:cNvPr id="6" name="灯片编号占位符 5">
            <a:extLst>
              <a:ext uri="{FF2B5EF4-FFF2-40B4-BE49-F238E27FC236}">
                <a16:creationId xmlns:a16="http://schemas.microsoft.com/office/drawing/2014/main" id="{2BB2A0C4-D8B7-4BF2-90B7-B7C06FDE0BCD}"/>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7" name="页脚占位符 6">
            <a:extLst>
              <a:ext uri="{FF2B5EF4-FFF2-40B4-BE49-F238E27FC236}">
                <a16:creationId xmlns:a16="http://schemas.microsoft.com/office/drawing/2014/main" id="{F2533623-D0F8-4A0E-88FF-A7E873BC770F}"/>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1717243" y="2035797"/>
            <a:ext cx="2377440" cy="1080135"/>
          </a:xfrm>
          <a:prstGeom prst="rect">
            <a:avLst/>
          </a:prstGeom>
          <a:noFill/>
          <a:ln/>
        </p:spPr>
        <p:txBody>
          <a:bodyPr wrap="square" lIns="0" tIns="0" rIns="0" bIns="0" rtlCol="0" anchor="t">
            <a:normAutofit/>
          </a:bodyPr>
          <a:lstStyle/>
          <a:p>
            <a:pPr algn="ctr">
              <a:lnSpc>
                <a:spcPts val="3968"/>
              </a:lnSpc>
            </a:pPr>
            <a:r>
              <a:rPr lang="en-US" sz="2800" b="1" dirty="0">
                <a:solidFill>
                  <a:srgbClr val="FFFFFF"/>
                </a:solidFill>
                <a:latin typeface="Arial" pitchFamily="34" charset="0"/>
                <a:ea typeface="Arial" pitchFamily="34" charset="-122"/>
                <a:cs typeface="Arial" pitchFamily="34" charset="-120"/>
              </a:rPr>
              <a:t>20年代前的传统视觉模型</a:t>
            </a:r>
            <a:endParaRPr lang="en-US" sz="2834" dirty="0"/>
          </a:p>
        </p:txBody>
      </p:sp>
      <p:sp>
        <p:nvSpPr>
          <p:cNvPr id="3" name="Text 1"/>
          <p:cNvSpPr/>
          <p:nvPr/>
        </p:nvSpPr>
        <p:spPr>
          <a:xfrm>
            <a:off x="4572000" y="1592942"/>
            <a:ext cx="2194560" cy="514350"/>
          </a:xfrm>
          <a:prstGeom prst="rect">
            <a:avLst/>
          </a:prstGeom>
          <a:noFill/>
          <a:ln/>
        </p:spPr>
        <p:txBody>
          <a:bodyPr wrap="square" lIns="0" tIns="0" rIns="0" bIns="0" rtlCol="0" anchor="t">
            <a:normAutofit/>
          </a:bodyPr>
          <a:lstStyle/>
          <a:p>
            <a:pPr algn="l">
              <a:lnSpc>
                <a:spcPts val="3731"/>
              </a:lnSpc>
            </a:pPr>
            <a:r>
              <a:rPr lang="en-US" sz="2700" b="0" dirty="0">
                <a:solidFill>
                  <a:srgbClr val="FFFFFF"/>
                </a:solidFill>
                <a:latin typeface="Arial" pitchFamily="34" charset="0"/>
                <a:ea typeface="Arial" pitchFamily="34" charset="-122"/>
                <a:cs typeface="Arial" pitchFamily="34" charset="-120"/>
              </a:rPr>
              <a:t>卷积神经网络</a:t>
            </a:r>
            <a:endParaRPr lang="en-US" sz="2665" dirty="0"/>
          </a:p>
        </p:txBody>
      </p:sp>
      <p:sp>
        <p:nvSpPr>
          <p:cNvPr id="4" name="Text 2"/>
          <p:cNvSpPr/>
          <p:nvPr/>
        </p:nvSpPr>
        <p:spPr>
          <a:xfrm>
            <a:off x="4572000" y="3046495"/>
            <a:ext cx="2011680" cy="514350"/>
          </a:xfrm>
          <a:prstGeom prst="rect">
            <a:avLst/>
          </a:prstGeom>
          <a:noFill/>
          <a:ln/>
        </p:spPr>
        <p:txBody>
          <a:bodyPr wrap="square" lIns="0" tIns="0" rIns="0" bIns="0" rtlCol="0" anchor="t">
            <a:normAutofit/>
          </a:bodyPr>
          <a:lstStyle/>
          <a:p>
            <a:pPr algn="l">
              <a:lnSpc>
                <a:spcPts val="3731"/>
              </a:lnSpc>
            </a:pPr>
            <a:r>
              <a:rPr lang="en-US" sz="2700" b="0" dirty="0">
                <a:solidFill>
                  <a:srgbClr val="FFFFFF"/>
                </a:solidFill>
                <a:latin typeface="Arial" pitchFamily="34" charset="0"/>
                <a:ea typeface="Arial" pitchFamily="34" charset="-122"/>
                <a:cs typeface="Arial" pitchFamily="34" charset="-120"/>
              </a:rPr>
              <a:t>Transformer</a:t>
            </a:r>
            <a:endParaRPr lang="en-US" sz="2665"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7018" y="1592942"/>
            <a:ext cx="544982" cy="982923"/>
          </a:xfrm>
          <a:prstGeom prst="rect">
            <a:avLst/>
          </a:prstGeom>
        </p:spPr>
      </p:pic>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7018" y="2570207"/>
            <a:ext cx="544982" cy="978808"/>
          </a:xfrm>
          <a:prstGeom prst="rect">
            <a:avLst/>
          </a:prstGeom>
        </p:spPr>
      </p:pic>
      <p:sp>
        <p:nvSpPr>
          <p:cNvPr id="7" name="灯片编号占位符 6">
            <a:extLst>
              <a:ext uri="{FF2B5EF4-FFF2-40B4-BE49-F238E27FC236}">
                <a16:creationId xmlns:a16="http://schemas.microsoft.com/office/drawing/2014/main" id="{B40AF8E0-EAEE-4AFA-BAA9-E1B966E51F8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8" name="页脚占位符 7">
            <a:extLst>
              <a:ext uri="{FF2B5EF4-FFF2-40B4-BE49-F238E27FC236}">
                <a16:creationId xmlns:a16="http://schemas.microsoft.com/office/drawing/2014/main" id="{C54370BE-0F2E-45F2-9D0E-438E513157CF}"/>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name="Slide 38">
    <p:spTree>
      <p:nvGrpSpPr>
        <p:cNvPr id="1" name=""/>
        <p:cNvGrpSpPr/>
        <p:nvPr/>
      </p:nvGrpSpPr>
      <p:grpSpPr>
        <a:xfrm>
          <a:off x="0" y="0"/>
          <a:ext cx="0" cy="0"/>
          <a:chOff x="0" y="0"/>
          <a:chExt cx="0" cy="0"/>
        </a:xfrm>
      </p:grpSpPr>
      <p:sp>
        <p:nvSpPr>
          <p:cNvPr id="2" name="Text 0"/>
          <p:cNvSpPr/>
          <p:nvPr/>
        </p:nvSpPr>
        <p:spPr>
          <a:xfrm>
            <a:off x="703174" y="654253"/>
            <a:ext cx="621792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GLIP (CVPR 2022)</a:t>
            </a:r>
            <a:endParaRPr lang="en-US" sz="5330" dirty="0"/>
          </a:p>
        </p:txBody>
      </p:sp>
      <p:sp>
        <p:nvSpPr>
          <p:cNvPr id="3" name="Text 1"/>
          <p:cNvSpPr/>
          <p:nvPr/>
        </p:nvSpPr>
        <p:spPr>
          <a:xfrm>
            <a:off x="703174" y="2024996"/>
            <a:ext cx="7498080" cy="2468880"/>
          </a:xfrm>
          <a:prstGeom prst="rect">
            <a:avLst/>
          </a:prstGeom>
          <a:noFill/>
          <a:ln/>
        </p:spPr>
        <p:txBody>
          <a:bodyPr wrap="square" lIns="0" tIns="0" rIns="0" bIns="0" rtlCol="0" anchor="t">
            <a:normAutofit/>
          </a:bodyPr>
          <a:lstStyle/>
          <a:p>
            <a:pPr algn="l">
              <a:lnSpc>
                <a:spcPts val="4560"/>
              </a:lnSpc>
            </a:pPr>
            <a:r>
              <a:rPr lang="en-US" sz="3300" b="0" dirty="0">
                <a:solidFill>
                  <a:srgbClr val="FFFFFF"/>
                </a:solidFill>
                <a:latin typeface="Arial" pitchFamily="34" charset="0"/>
                <a:ea typeface="Arial" pitchFamily="34" charset="-122"/>
                <a:cs typeface="Arial" pitchFamily="34" charset="-120"/>
              </a:rPr>
              <a:t>直接让视觉编码器预测若干候选框，通过让候选框与对应真值框的类别和位置进行匹配，可以实现细粒度的预训练，之后该模型可以直接用于目标检测任务</a:t>
            </a:r>
            <a:endParaRPr lang="en-US" sz="3257"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590370"/>
            <a:ext cx="7480706" cy="434111"/>
          </a:xfrm>
          <a:prstGeom prst="rect">
            <a:avLst/>
          </a:prstGeom>
        </p:spPr>
      </p:pic>
      <p:sp>
        <p:nvSpPr>
          <p:cNvPr id="5" name="Text 2"/>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C39AAABD-0531-4BD5-9101-E2F4667B372E}"/>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8" name="页脚占位符 7">
            <a:extLst>
              <a:ext uri="{FF2B5EF4-FFF2-40B4-BE49-F238E27FC236}">
                <a16:creationId xmlns:a16="http://schemas.microsoft.com/office/drawing/2014/main" id="{9688ED2E-9738-4FE9-A8E4-C62E5C5EDDB9}"/>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name="Slide 3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477653" y="428414"/>
            <a:ext cx="6188693" cy="2294294"/>
          </a:xfrm>
          <a:prstGeom prst="rect">
            <a:avLst/>
          </a:prstGeom>
        </p:spPr>
      </p:pic>
      <p:sp>
        <p:nvSpPr>
          <p:cNvPr id="3" name="Text 0"/>
          <p:cNvSpPr/>
          <p:nvPr/>
        </p:nvSpPr>
        <p:spPr>
          <a:xfrm>
            <a:off x="685799" y="3065622"/>
            <a:ext cx="7772400" cy="1337310"/>
          </a:xfrm>
          <a:prstGeom prst="rect">
            <a:avLst/>
          </a:prstGeom>
          <a:noFill/>
          <a:ln/>
        </p:spPr>
        <p:txBody>
          <a:bodyPr wrap="square" lIns="0" tIns="0" rIns="0" bIns="0" rtlCol="0" anchor="t">
            <a:normAutofit/>
          </a:bodyPr>
          <a:lstStyle/>
          <a:p>
            <a:pPr algn="l">
              <a:lnSpc>
                <a:spcPts val="3198"/>
              </a:lnSpc>
            </a:pPr>
            <a:r>
              <a:rPr lang="en-US" sz="2300" dirty="0">
                <a:solidFill>
                  <a:srgbClr val="FFFFFF"/>
                </a:solidFill>
                <a:latin typeface="Arial" pitchFamily="34" charset="0"/>
                <a:ea typeface="Arial" pitchFamily="34" charset="-122"/>
                <a:cs typeface="Arial" pitchFamily="34" charset="-120"/>
              </a:rPr>
              <a:t>直接让视觉编码器预测若干候选框，通过让候选框与对应真值框的类别和位置进行匹配，可以实现细粒度的预训练，之后该模型可以直接用于目标检测任务</a:t>
            </a:r>
            <a:endParaRPr lang="en-US" sz="2284" dirty="0"/>
          </a:p>
        </p:txBody>
      </p:sp>
      <p:sp>
        <p:nvSpPr>
          <p:cNvPr id="4"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972A17A4-22F7-4450-8099-D23AA3F5E66F}"/>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 name="页脚占位符 6">
            <a:extLst>
              <a:ext uri="{FF2B5EF4-FFF2-40B4-BE49-F238E27FC236}">
                <a16:creationId xmlns:a16="http://schemas.microsoft.com/office/drawing/2014/main" id="{FB485D8E-C284-4A28-BA8A-B7B668ACEED2}"/>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name="Slide 40">
    <p:spTree>
      <p:nvGrpSpPr>
        <p:cNvPr id="1" name=""/>
        <p:cNvGrpSpPr/>
        <p:nvPr/>
      </p:nvGrpSpPr>
      <p:grpSpPr>
        <a:xfrm>
          <a:off x="0" y="0"/>
          <a:ext cx="0" cy="0"/>
          <a:chOff x="0" y="0"/>
          <a:chExt cx="0" cy="0"/>
        </a:xfrm>
      </p:grpSpPr>
      <p:sp>
        <p:nvSpPr>
          <p:cNvPr id="2" name="Text 0"/>
          <p:cNvSpPr/>
          <p:nvPr/>
        </p:nvSpPr>
        <p:spPr>
          <a:xfrm>
            <a:off x="777240" y="925830"/>
            <a:ext cx="7589520" cy="1645920"/>
          </a:xfrm>
          <a:prstGeom prst="rect">
            <a:avLst/>
          </a:prstGeom>
          <a:noFill/>
          <a:ln/>
        </p:spPr>
        <p:txBody>
          <a:bodyPr wrap="square" lIns="0" tIns="0" rIns="0" bIns="0" rtlCol="0" anchor="t">
            <a:noAutofit/>
          </a:bodyPr>
          <a:lstStyle/>
          <a:p>
            <a:pPr algn="l">
              <a:lnSpc>
                <a:spcPts val="3032"/>
              </a:lnSpc>
            </a:pPr>
            <a:r>
              <a:rPr lang="en-US" sz="2800" dirty="0" err="1">
                <a:solidFill>
                  <a:srgbClr val="FFFFFF"/>
                </a:solidFill>
                <a:latin typeface="Arial" pitchFamily="34" charset="0"/>
                <a:ea typeface="Arial" pitchFamily="34" charset="-122"/>
                <a:cs typeface="Arial" pitchFamily="34" charset="-120"/>
              </a:rPr>
              <a:t>总结</a:t>
            </a:r>
            <a:r>
              <a:rPr lang="en-US" sz="2800" dirty="0">
                <a:solidFill>
                  <a:srgbClr val="FFFFFF"/>
                </a:solidFill>
                <a:latin typeface="Arial" pitchFamily="34" charset="0"/>
                <a:ea typeface="Arial" pitchFamily="34" charset="-122"/>
                <a:cs typeface="Arial" pitchFamily="34" charset="-120"/>
              </a:rPr>
              <a:t>：</a:t>
            </a:r>
          </a:p>
          <a:p>
            <a:pPr algn="l">
              <a:lnSpc>
                <a:spcPts val="3032"/>
              </a:lnSpc>
            </a:pPr>
            <a:endParaRPr lang="en-US" sz="2800" dirty="0">
              <a:solidFill>
                <a:srgbClr val="FFFFFF"/>
              </a:solidFill>
              <a:latin typeface="Arial" pitchFamily="34" charset="0"/>
              <a:ea typeface="Arial" pitchFamily="34" charset="-122"/>
              <a:cs typeface="Arial" pitchFamily="34" charset="-120"/>
            </a:endParaRPr>
          </a:p>
          <a:p>
            <a:pPr marL="457200" indent="-457200" algn="l">
              <a:lnSpc>
                <a:spcPts val="3032"/>
              </a:lnSpc>
              <a:buAutoNum type="arabicPeriod"/>
            </a:pPr>
            <a:r>
              <a:rPr lang="en-US" sz="2800" dirty="0" err="1">
                <a:solidFill>
                  <a:srgbClr val="FFFFFF"/>
                </a:solidFill>
                <a:latin typeface="Arial" pitchFamily="34" charset="0"/>
                <a:ea typeface="Arial" pitchFamily="34" charset="-122"/>
                <a:cs typeface="Arial" pitchFamily="34" charset="-120"/>
              </a:rPr>
              <a:t>模型结构大一统，向transformer发展</a:t>
            </a:r>
            <a:r>
              <a:rPr lang="en-US" sz="2800" dirty="0">
                <a:solidFill>
                  <a:srgbClr val="FFFFFF"/>
                </a:solidFill>
                <a:latin typeface="Arial" pitchFamily="34" charset="0"/>
                <a:ea typeface="Arial" pitchFamily="34" charset="-122"/>
                <a:cs typeface="Arial" pitchFamily="34" charset="-120"/>
              </a:rPr>
              <a:t>；</a:t>
            </a:r>
          </a:p>
          <a:p>
            <a:pPr marL="457200" indent="-457200" algn="l">
              <a:lnSpc>
                <a:spcPts val="3032"/>
              </a:lnSpc>
              <a:buAutoNum type="arabicPeriod"/>
            </a:pPr>
            <a:endParaRPr lang="en-US" sz="2800" dirty="0">
              <a:solidFill>
                <a:srgbClr val="FFFFFF"/>
              </a:solidFill>
              <a:latin typeface="Arial" pitchFamily="34" charset="0"/>
              <a:ea typeface="Arial" pitchFamily="34" charset="-122"/>
              <a:cs typeface="Arial" pitchFamily="34" charset="-120"/>
            </a:endParaRPr>
          </a:p>
          <a:p>
            <a:pPr marL="457200" indent="-457200" algn="l">
              <a:lnSpc>
                <a:spcPts val="3032"/>
              </a:lnSpc>
              <a:buAutoNum type="arabicPeriod"/>
            </a:pPr>
            <a:r>
              <a:rPr lang="en-US" sz="2800" dirty="0" err="1">
                <a:solidFill>
                  <a:srgbClr val="FFFFFF"/>
                </a:solidFill>
                <a:latin typeface="Arial" pitchFamily="34" charset="0"/>
                <a:ea typeface="Arial" pitchFamily="34" charset="-122"/>
                <a:cs typeface="Arial" pitchFamily="34" charset="-120"/>
              </a:rPr>
              <a:t>训练策略向大模型预训练+微调</a:t>
            </a:r>
            <a:r>
              <a:rPr lang="en-US" sz="2800" dirty="0">
                <a:solidFill>
                  <a:srgbClr val="FFFFFF"/>
                </a:solidFill>
                <a:latin typeface="Arial" pitchFamily="34" charset="0"/>
                <a:ea typeface="Arial" pitchFamily="34" charset="-122"/>
                <a:cs typeface="Arial" pitchFamily="34" charset="-120"/>
              </a:rPr>
              <a:t>/零微调的方向发展，模型摒弃耗时的全量微调，采用少量甚至零样本就可以在目标任务上泛化，大大提升实用性</a:t>
            </a:r>
            <a:endParaRPr lang="en-US" sz="2800" dirty="0"/>
          </a:p>
        </p:txBody>
      </p:sp>
      <p:sp>
        <p:nvSpPr>
          <p:cNvPr id="3" name="Text 1"/>
          <p:cNvSpPr/>
          <p:nvPr/>
        </p:nvSpPr>
        <p:spPr>
          <a:xfrm>
            <a:off x="256946" y="205740"/>
            <a:ext cx="109728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20年代后的大模型</a:t>
            </a:r>
            <a:endParaRPr lang="en-US" sz="973"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
        <p:nvSpPr>
          <p:cNvPr id="5" name="灯片编号占位符 4">
            <a:extLst>
              <a:ext uri="{FF2B5EF4-FFF2-40B4-BE49-F238E27FC236}">
                <a16:creationId xmlns:a16="http://schemas.microsoft.com/office/drawing/2014/main" id="{89A1A97C-EFEB-403E-8160-F239F8F35A8B}"/>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6" name="页脚占位符 5">
            <a:extLst>
              <a:ext uri="{FF2B5EF4-FFF2-40B4-BE49-F238E27FC236}">
                <a16:creationId xmlns:a16="http://schemas.microsoft.com/office/drawing/2014/main" id="{5F0093D0-A077-4D25-A224-D09E45253073}"/>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name="Slide 41">
    <p:spTree>
      <p:nvGrpSpPr>
        <p:cNvPr id="1" name=""/>
        <p:cNvGrpSpPr/>
        <p:nvPr/>
      </p:nvGrpSpPr>
      <p:grpSpPr>
        <a:xfrm>
          <a:off x="0" y="0"/>
          <a:ext cx="0" cy="0"/>
          <a:chOff x="0" y="0"/>
          <a:chExt cx="0" cy="0"/>
        </a:xfrm>
      </p:grpSpPr>
      <p:sp>
        <p:nvSpPr>
          <p:cNvPr id="2" name="Text 0"/>
          <p:cNvSpPr/>
          <p:nvPr/>
        </p:nvSpPr>
        <p:spPr>
          <a:xfrm>
            <a:off x="731520" y="2215305"/>
            <a:ext cx="7680960" cy="720090"/>
          </a:xfrm>
          <a:prstGeom prst="rect">
            <a:avLst/>
          </a:prstGeom>
          <a:noFill/>
          <a:ln/>
        </p:spPr>
        <p:txBody>
          <a:bodyPr wrap="square" lIns="0" tIns="0" rIns="0" bIns="0" rtlCol="0" anchor="t">
            <a:normAutofit/>
          </a:bodyPr>
          <a:lstStyle/>
          <a:p>
            <a:pPr algn="ctr">
              <a:lnSpc>
                <a:spcPts val="5279"/>
              </a:lnSpc>
            </a:pPr>
            <a:r>
              <a:rPr lang="en-US" sz="4100" b="1" dirty="0">
                <a:solidFill>
                  <a:srgbClr val="FFFFFF"/>
                </a:solidFill>
                <a:latin typeface="Arial" pitchFamily="34" charset="0"/>
                <a:ea typeface="Arial" pitchFamily="34" charset="-122"/>
                <a:cs typeface="Arial" pitchFamily="34" charset="-120"/>
              </a:rPr>
              <a:t>迁移学习（预训练）范式的演变</a:t>
            </a:r>
            <a:endParaRPr lang="en-US" sz="4061" dirty="0"/>
          </a:p>
        </p:txBody>
      </p:sp>
      <p:sp>
        <p:nvSpPr>
          <p:cNvPr id="3" name="灯片编号占位符 2">
            <a:extLst>
              <a:ext uri="{FF2B5EF4-FFF2-40B4-BE49-F238E27FC236}">
                <a16:creationId xmlns:a16="http://schemas.microsoft.com/office/drawing/2014/main" id="{8B1432B2-CAE5-4D07-94DB-9ABC145F10E1}"/>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4" name="页脚占位符 3">
            <a:extLst>
              <a:ext uri="{FF2B5EF4-FFF2-40B4-BE49-F238E27FC236}">
                <a16:creationId xmlns:a16="http://schemas.microsoft.com/office/drawing/2014/main" id="{B635DD64-BD73-4DB0-B7F2-51CD243B71CA}"/>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name="Slide 42">
    <p:spTree>
      <p:nvGrpSpPr>
        <p:cNvPr id="1" name=""/>
        <p:cNvGrpSpPr/>
        <p:nvPr/>
      </p:nvGrpSpPr>
      <p:grpSpPr>
        <a:xfrm>
          <a:off x="0" y="0"/>
          <a:ext cx="0" cy="0"/>
          <a:chOff x="0" y="0"/>
          <a:chExt cx="0" cy="0"/>
        </a:xfrm>
      </p:grpSpPr>
      <p:sp>
        <p:nvSpPr>
          <p:cNvPr id="2" name="Text 0"/>
          <p:cNvSpPr/>
          <p:nvPr/>
        </p:nvSpPr>
        <p:spPr>
          <a:xfrm>
            <a:off x="703174" y="642938"/>
            <a:ext cx="7680960" cy="720090"/>
          </a:xfrm>
          <a:prstGeom prst="rect">
            <a:avLst/>
          </a:prstGeom>
          <a:noFill/>
          <a:ln/>
        </p:spPr>
        <p:txBody>
          <a:bodyPr wrap="square" lIns="0" tIns="0" rIns="0" bIns="0" rtlCol="0" anchor="t">
            <a:normAutofit/>
          </a:bodyPr>
          <a:lstStyle/>
          <a:p>
            <a:pPr algn="l">
              <a:lnSpc>
                <a:spcPts val="5279"/>
              </a:lnSpc>
            </a:pPr>
            <a:r>
              <a:rPr lang="en-US" sz="4100" b="1" dirty="0">
                <a:solidFill>
                  <a:srgbClr val="FFFFFF"/>
                </a:solidFill>
                <a:latin typeface="Arial" pitchFamily="34" charset="0"/>
                <a:ea typeface="Arial" pitchFamily="34" charset="-122"/>
                <a:cs typeface="Arial" pitchFamily="34" charset="-120"/>
              </a:rPr>
              <a:t>迁移学习（预训练）范式的演变</a:t>
            </a:r>
            <a:endParaRPr lang="en-US" sz="4061" dirty="0"/>
          </a:p>
        </p:txBody>
      </p:sp>
      <p:sp>
        <p:nvSpPr>
          <p:cNvPr id="3" name="Text 1"/>
          <p:cNvSpPr/>
          <p:nvPr/>
        </p:nvSpPr>
        <p:spPr>
          <a:xfrm>
            <a:off x="891540" y="1503833"/>
            <a:ext cx="7585246" cy="822960"/>
          </a:xfrm>
          <a:prstGeom prst="rect">
            <a:avLst/>
          </a:prstGeom>
          <a:noFill/>
          <a:ln/>
        </p:spPr>
        <p:txBody>
          <a:bodyPr wrap="square" lIns="0" tIns="0" rIns="0" bIns="0" rtlCol="0" anchor="t">
            <a:normAutofit/>
          </a:bodyPr>
          <a:lstStyle/>
          <a:p>
            <a:pPr algn="l"/>
            <a:r>
              <a:rPr lang="en-US" sz="2400" b="0" dirty="0">
                <a:solidFill>
                  <a:srgbClr val="FFFFFF"/>
                </a:solidFill>
                <a:latin typeface="Arial" pitchFamily="34" charset="0"/>
                <a:ea typeface="Arial" pitchFamily="34" charset="-122"/>
                <a:cs typeface="Arial" pitchFamily="34" charset="-120"/>
              </a:rPr>
              <a:t>有监督训练：模型直接在任务训练集上进行训练，之后在测试集上推理</a:t>
            </a:r>
            <a:endParaRPr lang="en-US" sz="2400" dirty="0"/>
          </a:p>
        </p:txBody>
      </p:sp>
      <p:sp>
        <p:nvSpPr>
          <p:cNvPr id="4" name="Text 2"/>
          <p:cNvSpPr/>
          <p:nvPr/>
        </p:nvSpPr>
        <p:spPr>
          <a:xfrm>
            <a:off x="891540" y="2416544"/>
            <a:ext cx="7585246" cy="822960"/>
          </a:xfrm>
          <a:prstGeom prst="rect">
            <a:avLst/>
          </a:prstGeom>
          <a:noFill/>
          <a:ln/>
        </p:spPr>
        <p:txBody>
          <a:bodyPr wrap="square" lIns="0" tIns="0" rIns="0" bIns="0" rtlCol="0" anchor="t">
            <a:noAutofit/>
          </a:bodyPr>
          <a:lstStyle/>
          <a:p>
            <a:pPr algn="l"/>
            <a:r>
              <a:rPr lang="en-US" sz="2400" b="0" dirty="0">
                <a:solidFill>
                  <a:srgbClr val="FFFFFF"/>
                </a:solidFill>
                <a:latin typeface="Arial" pitchFamily="34" charset="0"/>
                <a:ea typeface="Arial" pitchFamily="34" charset="-122"/>
                <a:cs typeface="Arial" pitchFamily="34" charset="-120"/>
              </a:rPr>
              <a:t>有监督预训练+微调：模型在大规模数据集（如ImageNet）上训练，用户可以直接使用预训练模型在特定任务上微调</a:t>
            </a:r>
            <a:endParaRPr lang="en-US" sz="2400" dirty="0"/>
          </a:p>
        </p:txBody>
      </p:sp>
      <p:sp>
        <p:nvSpPr>
          <p:cNvPr id="5" name="Text 3"/>
          <p:cNvSpPr/>
          <p:nvPr/>
        </p:nvSpPr>
        <p:spPr>
          <a:xfrm>
            <a:off x="891540" y="3825568"/>
            <a:ext cx="2789914" cy="411480"/>
          </a:xfrm>
          <a:prstGeom prst="rect">
            <a:avLst/>
          </a:prstGeom>
          <a:noFill/>
          <a:ln/>
        </p:spPr>
        <p:txBody>
          <a:bodyPr wrap="square" lIns="0" tIns="0" rIns="0" bIns="0" rtlCol="0" anchor="t">
            <a:noAutofit/>
          </a:bodyPr>
          <a:lstStyle/>
          <a:p>
            <a:pPr algn="l"/>
            <a:r>
              <a:rPr lang="en-US" sz="2400" b="1" dirty="0">
                <a:solidFill>
                  <a:srgbClr val="FFFFFF"/>
                </a:solidFill>
                <a:latin typeface="Arial" pitchFamily="34" charset="0"/>
                <a:ea typeface="Arial" pitchFamily="34" charset="-122"/>
                <a:cs typeface="Arial" pitchFamily="34" charset="-120"/>
              </a:rPr>
              <a:t>无监督预训练+微调</a:t>
            </a:r>
            <a:endParaRPr lang="en-US" sz="2400" b="1" dirty="0"/>
          </a:p>
        </p:txBody>
      </p:sp>
      <p:sp>
        <p:nvSpPr>
          <p:cNvPr id="6" name="Text 4"/>
          <p:cNvSpPr/>
          <p:nvPr/>
        </p:nvSpPr>
        <p:spPr>
          <a:xfrm>
            <a:off x="4572000" y="3566086"/>
            <a:ext cx="3998512" cy="411480"/>
          </a:xfrm>
          <a:prstGeom prst="rect">
            <a:avLst/>
          </a:prstGeom>
          <a:noFill/>
          <a:ln/>
        </p:spPr>
        <p:txBody>
          <a:bodyPr wrap="square" lIns="0" tIns="0" rIns="0" bIns="0" rtlCol="0" anchor="t">
            <a:noAutofit/>
          </a:bodyPr>
          <a:lstStyle/>
          <a:p>
            <a:pPr algn="l"/>
            <a:r>
              <a:rPr lang="en-US" sz="2400" b="1" dirty="0">
                <a:solidFill>
                  <a:srgbClr val="FFFFFF"/>
                </a:solidFill>
                <a:latin typeface="Arial" pitchFamily="34" charset="0"/>
                <a:ea typeface="Arial" pitchFamily="34" charset="-122"/>
                <a:cs typeface="Arial" pitchFamily="34" charset="-120"/>
              </a:rPr>
              <a:t>大模型预训练+零微调</a:t>
            </a:r>
            <a:endParaRPr lang="en-US" sz="2400" b="1" dirty="0"/>
          </a:p>
        </p:txBody>
      </p:sp>
      <p:sp>
        <p:nvSpPr>
          <p:cNvPr id="7" name="Text 5"/>
          <p:cNvSpPr/>
          <p:nvPr/>
        </p:nvSpPr>
        <p:spPr>
          <a:xfrm>
            <a:off x="4572000" y="4090949"/>
            <a:ext cx="3100014" cy="411480"/>
          </a:xfrm>
          <a:prstGeom prst="rect">
            <a:avLst/>
          </a:prstGeom>
          <a:noFill/>
          <a:ln/>
        </p:spPr>
        <p:txBody>
          <a:bodyPr wrap="square" lIns="0" tIns="0" rIns="0" bIns="0" rtlCol="0" anchor="t">
            <a:noAutofit/>
          </a:bodyPr>
          <a:lstStyle/>
          <a:p>
            <a:pPr algn="l"/>
            <a:r>
              <a:rPr lang="en-US" sz="2400" b="1" dirty="0">
                <a:solidFill>
                  <a:srgbClr val="FFFFFF"/>
                </a:solidFill>
                <a:latin typeface="Arial" pitchFamily="34" charset="0"/>
                <a:ea typeface="Arial" pitchFamily="34" charset="-122"/>
                <a:cs typeface="Arial" pitchFamily="34" charset="-120"/>
              </a:rPr>
              <a:t>大模型的新微调范式</a:t>
            </a:r>
            <a:endParaRPr lang="en-US" sz="2400" b="1" dirty="0"/>
          </a:p>
        </p:txBody>
      </p:sp>
      <p:pic>
        <p:nvPicPr>
          <p:cNvPr id="8"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503833"/>
            <a:ext cx="85954" cy="400164"/>
          </a:xfrm>
          <a:prstGeom prst="rect">
            <a:avLst/>
          </a:prstGeom>
        </p:spPr>
      </p:pic>
      <p:pic>
        <p:nvPicPr>
          <p:cNvPr id="9"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416544"/>
            <a:ext cx="85954" cy="400164"/>
          </a:xfrm>
          <a:prstGeom prst="rect">
            <a:avLst/>
          </a:prstGeom>
        </p:spPr>
      </p:pic>
      <p:pic>
        <p:nvPicPr>
          <p:cNvPr id="10" name="Image 2" descr="preencoded.png"/>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703174" y="3825568"/>
            <a:ext cx="85954" cy="400164"/>
          </a:xfrm>
          <a:prstGeom prst="rect">
            <a:avLst/>
          </a:prstGeom>
        </p:spPr>
      </p:pic>
      <p:pic>
        <p:nvPicPr>
          <p:cNvPr id="11" name="Image 3" descr="preencoded.png"/>
          <p:cNvPicPr>
            <a:picLocks noChangeAspect="1"/>
          </p:cNvPicPr>
          <p:nvPr/>
        </p:nvPicPr>
        <p:blipFill>
          <a:blip r:embed="rId3">
            <a:extLst>
              <a:ext uri="{96DAC541-7B7A-43D3-8B79-37D633B846F1}">
                <asvg:svgBlip xmlns:asvg="http://schemas.microsoft.com/office/drawing/2016/SVG/main" r:embed="rId7"/>
              </a:ext>
            </a:extLst>
          </a:blip>
          <a:stretch>
            <a:fillRect/>
          </a:stretch>
        </p:blipFill>
        <p:spPr>
          <a:xfrm>
            <a:off x="4383634" y="3566086"/>
            <a:ext cx="85954" cy="400164"/>
          </a:xfrm>
          <a:prstGeom prst="rect">
            <a:avLst/>
          </a:prstGeom>
        </p:spPr>
      </p:pic>
      <p:pic>
        <p:nvPicPr>
          <p:cNvPr id="12" name="Image 4" descr="preencoded.png"/>
          <p:cNvPicPr>
            <a:picLocks noChangeAspect="1"/>
          </p:cNvPicPr>
          <p:nvPr/>
        </p:nvPicPr>
        <p:blipFill>
          <a:blip r:embed="rId3">
            <a:extLst>
              <a:ext uri="{96DAC541-7B7A-43D3-8B79-37D633B846F1}">
                <asvg:svgBlip xmlns:asvg="http://schemas.microsoft.com/office/drawing/2016/SVG/main" r:embed="rId8"/>
              </a:ext>
            </a:extLst>
          </a:blip>
          <a:stretch>
            <a:fillRect/>
          </a:stretch>
        </p:blipFill>
        <p:spPr>
          <a:xfrm>
            <a:off x="4383634" y="4090949"/>
            <a:ext cx="85954" cy="400164"/>
          </a:xfrm>
          <a:prstGeom prst="rect">
            <a:avLst/>
          </a:prstGeom>
        </p:spPr>
      </p:pic>
      <p:sp>
        <p:nvSpPr>
          <p:cNvPr id="13" name="灯片编号占位符 12">
            <a:extLst>
              <a:ext uri="{FF2B5EF4-FFF2-40B4-BE49-F238E27FC236}">
                <a16:creationId xmlns:a16="http://schemas.microsoft.com/office/drawing/2014/main" id="{F3AAE553-6BB0-43A4-9BC3-8007E31794B9}"/>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14" name="页脚占位符 13">
            <a:extLst>
              <a:ext uri="{FF2B5EF4-FFF2-40B4-BE49-F238E27FC236}">
                <a16:creationId xmlns:a16="http://schemas.microsoft.com/office/drawing/2014/main" id="{C236ABD5-5844-458A-9A7A-53987952ED79}"/>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name="Slide 43">
    <p:spTree>
      <p:nvGrpSpPr>
        <p:cNvPr id="1" name=""/>
        <p:cNvGrpSpPr/>
        <p:nvPr/>
      </p:nvGrpSpPr>
      <p:grpSpPr>
        <a:xfrm>
          <a:off x="0" y="0"/>
          <a:ext cx="0" cy="0"/>
          <a:chOff x="0" y="0"/>
          <a:chExt cx="0" cy="0"/>
        </a:xfrm>
      </p:grpSpPr>
      <p:sp>
        <p:nvSpPr>
          <p:cNvPr id="2" name="Text 0"/>
          <p:cNvSpPr/>
          <p:nvPr/>
        </p:nvSpPr>
        <p:spPr>
          <a:xfrm>
            <a:off x="703174" y="642938"/>
            <a:ext cx="493776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无监督预训练+微调</a:t>
            </a:r>
            <a:endParaRPr lang="en-US" sz="4188" dirty="0"/>
          </a:p>
        </p:txBody>
      </p:sp>
      <p:sp>
        <p:nvSpPr>
          <p:cNvPr id="3" name="Text 1"/>
          <p:cNvSpPr/>
          <p:nvPr/>
        </p:nvSpPr>
        <p:spPr>
          <a:xfrm>
            <a:off x="891539" y="1789938"/>
            <a:ext cx="4062123"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SimCLR (ICML 2020)</a:t>
            </a:r>
            <a:endParaRPr lang="en-US" sz="2800" dirty="0"/>
          </a:p>
        </p:txBody>
      </p:sp>
      <p:sp>
        <p:nvSpPr>
          <p:cNvPr id="4" name="Text 2"/>
          <p:cNvSpPr/>
          <p:nvPr/>
        </p:nvSpPr>
        <p:spPr>
          <a:xfrm>
            <a:off x="891539" y="2498712"/>
            <a:ext cx="3791315"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MoCo (CVPR 2020)</a:t>
            </a:r>
            <a:endParaRPr lang="en-US" sz="28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498712"/>
            <a:ext cx="85954" cy="400164"/>
          </a:xfrm>
          <a:prstGeom prst="rect">
            <a:avLst/>
          </a:prstGeom>
        </p:spPr>
      </p:pic>
      <p:sp>
        <p:nvSpPr>
          <p:cNvPr id="7" name="Text 3"/>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9C2C8DD7-AF71-4457-AD00-77C5ECB79582}"/>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10" name="页脚占位符 9">
            <a:extLst>
              <a:ext uri="{FF2B5EF4-FFF2-40B4-BE49-F238E27FC236}">
                <a16:creationId xmlns:a16="http://schemas.microsoft.com/office/drawing/2014/main" id="{9A6F4793-1340-4ABB-A6D5-321871447500}"/>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name="Slide 44">
    <p:spTree>
      <p:nvGrpSpPr>
        <p:cNvPr id="1" name=""/>
        <p:cNvGrpSpPr/>
        <p:nvPr/>
      </p:nvGrpSpPr>
      <p:grpSpPr>
        <a:xfrm>
          <a:off x="0" y="0"/>
          <a:ext cx="0" cy="0"/>
          <a:chOff x="0" y="0"/>
          <a:chExt cx="0" cy="0"/>
        </a:xfrm>
      </p:grpSpPr>
      <p:sp>
        <p:nvSpPr>
          <p:cNvPr id="2" name="Text 0"/>
          <p:cNvSpPr/>
          <p:nvPr/>
        </p:nvSpPr>
        <p:spPr>
          <a:xfrm>
            <a:off x="703174" y="642938"/>
            <a:ext cx="557784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SimCLR (ICML 2020)</a:t>
            </a:r>
            <a:endParaRPr lang="en-US" sz="4188" dirty="0"/>
          </a:p>
        </p:txBody>
      </p:sp>
      <p:sp>
        <p:nvSpPr>
          <p:cNvPr id="3" name="Text 1"/>
          <p:cNvSpPr/>
          <p:nvPr/>
        </p:nvSpPr>
        <p:spPr>
          <a:xfrm>
            <a:off x="875081" y="1618659"/>
            <a:ext cx="7688474" cy="1028700"/>
          </a:xfrm>
          <a:prstGeom prst="rect">
            <a:avLst/>
          </a:prstGeom>
          <a:noFill/>
          <a:ln/>
        </p:spPr>
        <p:txBody>
          <a:bodyPr wrap="square" lIns="0" tIns="0" rIns="0" bIns="0" rtlCol="0" anchor="t">
            <a:noAutofit/>
          </a:bodyPr>
          <a:lstStyle/>
          <a:p>
            <a:pPr algn="l"/>
            <a:r>
              <a:rPr lang="en-US" sz="2400" b="0" dirty="0">
                <a:solidFill>
                  <a:srgbClr val="FFFFFF"/>
                </a:solidFill>
                <a:latin typeface="Arial" pitchFamily="34" charset="0"/>
                <a:ea typeface="Arial" pitchFamily="34" charset="-122"/>
                <a:cs typeface="Arial" pitchFamily="34" charset="-120"/>
              </a:rPr>
              <a:t>模型利用大量无标签数据进行预训练，具体来说，图像通过两种不同的数据增强策略得到两种视图，通过模型编码特征，之后在特征空间中对齐来自同一图像的特征。</a:t>
            </a:r>
            <a:endParaRPr lang="en-US" sz="2400" dirty="0"/>
          </a:p>
        </p:txBody>
      </p:sp>
      <p:sp>
        <p:nvSpPr>
          <p:cNvPr id="4" name="Text 2"/>
          <p:cNvSpPr/>
          <p:nvPr/>
        </p:nvSpPr>
        <p:spPr>
          <a:xfrm>
            <a:off x="875081" y="2955969"/>
            <a:ext cx="7688474" cy="1028700"/>
          </a:xfrm>
          <a:prstGeom prst="rect">
            <a:avLst/>
          </a:prstGeom>
          <a:noFill/>
          <a:ln/>
        </p:spPr>
        <p:txBody>
          <a:bodyPr wrap="square" lIns="0" tIns="0" rIns="0" bIns="0" rtlCol="0" anchor="t">
            <a:noAutofit/>
          </a:bodyPr>
          <a:lstStyle/>
          <a:p>
            <a:pPr algn="l"/>
            <a:r>
              <a:rPr lang="en-US" sz="2400" b="0" dirty="0">
                <a:solidFill>
                  <a:srgbClr val="FFFFFF"/>
                </a:solidFill>
                <a:latin typeface="Arial" pitchFamily="34" charset="0"/>
                <a:ea typeface="Arial" pitchFamily="34" charset="-122"/>
                <a:cs typeface="Arial" pitchFamily="34" charset="-120"/>
              </a:rPr>
              <a:t>对比学习预训练模型微调后的性能远超过传统的监督学习预训练模型，且只需要10%的样本就可以接近传统模型的效果，另外，对比学习预训练模型在对抗攻击等领域也很稳健</a:t>
            </a:r>
            <a:endParaRPr lang="en-US" sz="24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618659"/>
            <a:ext cx="68580" cy="343071"/>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955969"/>
            <a:ext cx="68580" cy="343071"/>
          </a:xfrm>
          <a:prstGeom prst="rect">
            <a:avLst/>
          </a:prstGeom>
        </p:spPr>
      </p:pic>
      <p:sp>
        <p:nvSpPr>
          <p:cNvPr id="7" name="Text 3"/>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6C126A3B-B450-4AF5-BE78-9A7B01180866}"/>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10" name="页脚占位符 9">
            <a:extLst>
              <a:ext uri="{FF2B5EF4-FFF2-40B4-BE49-F238E27FC236}">
                <a16:creationId xmlns:a16="http://schemas.microsoft.com/office/drawing/2014/main" id="{D88017B2-461D-4023-B1EC-6EF23574378D}"/>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name="Slide 4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524586" y="542766"/>
            <a:ext cx="6174960" cy="2825569"/>
          </a:xfrm>
          <a:prstGeom prst="rect">
            <a:avLst/>
          </a:prstGeom>
        </p:spPr>
      </p:pic>
      <p:sp>
        <p:nvSpPr>
          <p:cNvPr id="3" name="Text 0"/>
          <p:cNvSpPr/>
          <p:nvPr/>
        </p:nvSpPr>
        <p:spPr>
          <a:xfrm>
            <a:off x="685800" y="3470698"/>
            <a:ext cx="7772400" cy="1337310"/>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模型利用大量无标签数据进行预训练，具体来说，图像通过两种不同的数据增强策略得到两种视图，通过模型编码特征，之后在特征空间中对齐来自同一图像的特征。</a:t>
            </a:r>
            <a:endParaRPr lang="en-US" sz="2400" dirty="0"/>
          </a:p>
        </p:txBody>
      </p:sp>
      <p:sp>
        <p:nvSpPr>
          <p:cNvPr id="4"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1EEBB572-2917-4C21-8897-7D944C59A1B8}"/>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
        <p:nvSpPr>
          <p:cNvPr id="7" name="页脚占位符 6">
            <a:extLst>
              <a:ext uri="{FF2B5EF4-FFF2-40B4-BE49-F238E27FC236}">
                <a16:creationId xmlns:a16="http://schemas.microsoft.com/office/drawing/2014/main" id="{F448BA06-390F-4EC9-AB50-49CA22706AEA}"/>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name="Slide 46">
    <p:spTree>
      <p:nvGrpSpPr>
        <p:cNvPr id="1" name=""/>
        <p:cNvGrpSpPr/>
        <p:nvPr/>
      </p:nvGrpSpPr>
      <p:grpSpPr>
        <a:xfrm>
          <a:off x="0" y="0"/>
          <a:ext cx="0" cy="0"/>
          <a:chOff x="0" y="0"/>
          <a:chExt cx="0" cy="0"/>
        </a:xfrm>
      </p:grpSpPr>
      <p:sp>
        <p:nvSpPr>
          <p:cNvPr id="2" name="Text 0"/>
          <p:cNvSpPr/>
          <p:nvPr/>
        </p:nvSpPr>
        <p:spPr>
          <a:xfrm>
            <a:off x="5773522" y="642938"/>
            <a:ext cx="2560320" cy="7509510"/>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对比学习预训练模型微调后的性能远超过传统的监督学习预训练模型，且只需要10%的样本就可以接近传统模型的效果，另外，对比学习预训练模型在对抗攻击等领域也很稳健</a:t>
            </a:r>
            <a:endParaRPr lang="en-US" sz="2400" dirty="0"/>
          </a:p>
        </p:txBody>
      </p:sp>
      <p:pic>
        <p:nvPicPr>
          <p:cNvPr id="3" name="Image 0" descr="preencoded.png"/>
          <p:cNvPicPr>
            <a:picLocks noChangeAspect="1"/>
          </p:cNvPicPr>
          <p:nvPr/>
        </p:nvPicPr>
        <p:blipFill>
          <a:blip r:embed="rId3"/>
          <a:stretch>
            <a:fillRect/>
          </a:stretch>
        </p:blipFill>
        <p:spPr>
          <a:xfrm>
            <a:off x="896112" y="682028"/>
            <a:ext cx="4267505" cy="3778929"/>
          </a:xfrm>
          <a:prstGeom prst="rect">
            <a:avLst/>
          </a:prstGeom>
        </p:spPr>
      </p:pic>
      <p:sp>
        <p:nvSpPr>
          <p:cNvPr id="4"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F0172B01-51EF-491C-BEF3-0E1F33E46756}"/>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7" name="页脚占位符 6">
            <a:extLst>
              <a:ext uri="{FF2B5EF4-FFF2-40B4-BE49-F238E27FC236}">
                <a16:creationId xmlns:a16="http://schemas.microsoft.com/office/drawing/2014/main" id="{B8E9C2DF-AD70-4682-B78C-BF568CB62C35}"/>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name="Slide 47">
    <p:spTree>
      <p:nvGrpSpPr>
        <p:cNvPr id="1" name=""/>
        <p:cNvGrpSpPr/>
        <p:nvPr/>
      </p:nvGrpSpPr>
      <p:grpSpPr>
        <a:xfrm>
          <a:off x="0" y="0"/>
          <a:ext cx="0" cy="0"/>
          <a:chOff x="0" y="0"/>
          <a:chExt cx="0" cy="0"/>
        </a:xfrm>
      </p:grpSpPr>
      <p:sp>
        <p:nvSpPr>
          <p:cNvPr id="2" name="Text 0"/>
          <p:cNvSpPr/>
          <p:nvPr/>
        </p:nvSpPr>
        <p:spPr>
          <a:xfrm>
            <a:off x="703174" y="883653"/>
            <a:ext cx="649224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MoCo (CVPR 2020)</a:t>
            </a:r>
            <a:endParaRPr lang="en-US" sz="5330" dirty="0"/>
          </a:p>
        </p:txBody>
      </p:sp>
      <p:sp>
        <p:nvSpPr>
          <p:cNvPr id="3" name="Text 1"/>
          <p:cNvSpPr/>
          <p:nvPr/>
        </p:nvSpPr>
        <p:spPr>
          <a:xfrm>
            <a:off x="703174" y="2253882"/>
            <a:ext cx="7772400" cy="2005965"/>
          </a:xfrm>
          <a:prstGeom prst="rect">
            <a:avLst/>
          </a:prstGeom>
          <a:noFill/>
          <a:ln/>
        </p:spPr>
        <p:txBody>
          <a:bodyPr wrap="square" lIns="0" tIns="0" rIns="0" bIns="0" rtlCol="0" anchor="t">
            <a:normAutofit/>
          </a:bodyPr>
          <a:lstStyle/>
          <a:p>
            <a:pPr algn="l">
              <a:lnSpc>
                <a:spcPts val="4949"/>
              </a:lnSpc>
            </a:pPr>
            <a:r>
              <a:rPr lang="en-US" sz="3800" b="0" dirty="0">
                <a:solidFill>
                  <a:srgbClr val="FFFFFF"/>
                </a:solidFill>
                <a:latin typeface="Arial" pitchFamily="34" charset="0"/>
                <a:ea typeface="Arial" pitchFamily="34" charset="-122"/>
                <a:cs typeface="Arial" pitchFamily="34" charset="-120"/>
              </a:rPr>
              <a:t>利用队列保存大量的负样本，一张图像的编码的特征需要远离队列中负样本的特征</a:t>
            </a:r>
            <a:endParaRPr lang="en-US" sz="3807"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819770"/>
            <a:ext cx="7715707" cy="434111"/>
          </a:xfrm>
          <a:prstGeom prst="rect">
            <a:avLst/>
          </a:prstGeom>
        </p:spPr>
      </p:pic>
      <p:sp>
        <p:nvSpPr>
          <p:cNvPr id="5" name="Text 2"/>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804EE975-9BDA-4615-AC25-5C214F1AE9D2}"/>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8" name="页脚占位符 7">
            <a:extLst>
              <a:ext uri="{FF2B5EF4-FFF2-40B4-BE49-F238E27FC236}">
                <a16:creationId xmlns:a16="http://schemas.microsoft.com/office/drawing/2014/main" id="{6DCB7F0A-03C3-42A4-B0E5-FDED57CB37FC}"/>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Text 0"/>
          <p:cNvSpPr/>
          <p:nvPr/>
        </p:nvSpPr>
        <p:spPr>
          <a:xfrm>
            <a:off x="703174" y="642938"/>
            <a:ext cx="347472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卷积神经网络</a:t>
            </a:r>
            <a:endParaRPr lang="en-US" sz="4188" dirty="0"/>
          </a:p>
        </p:txBody>
      </p:sp>
      <p:sp>
        <p:nvSpPr>
          <p:cNvPr id="3" name="Text 1"/>
          <p:cNvSpPr/>
          <p:nvPr/>
        </p:nvSpPr>
        <p:spPr>
          <a:xfrm>
            <a:off x="876910" y="1675718"/>
            <a:ext cx="6231556" cy="360045"/>
          </a:xfrm>
          <a:prstGeom prst="rect">
            <a:avLst/>
          </a:prstGeom>
          <a:noFill/>
          <a:ln/>
        </p:spPr>
        <p:txBody>
          <a:bodyPr wrap="square" lIns="0" tIns="0" rIns="0" bIns="0" rtlCol="0" anchor="t">
            <a:noAutofit/>
          </a:bodyPr>
          <a:lstStyle/>
          <a:p>
            <a:pPr algn="l">
              <a:lnSpc>
                <a:spcPts val="2601"/>
              </a:lnSpc>
            </a:pPr>
            <a:r>
              <a:rPr lang="en-US" sz="2400" b="0" dirty="0">
                <a:solidFill>
                  <a:srgbClr val="FFFFFF"/>
                </a:solidFill>
                <a:latin typeface="Arial" pitchFamily="34" charset="0"/>
                <a:ea typeface="Arial" pitchFamily="34" charset="-122"/>
                <a:cs typeface="Arial" pitchFamily="34" charset="-120"/>
              </a:rPr>
              <a:t>VGG (ICLR 2015)(ImageNet挑战赛2014亚军)</a:t>
            </a:r>
            <a:endParaRPr lang="en-US" sz="2400" dirty="0"/>
          </a:p>
        </p:txBody>
      </p:sp>
      <p:sp>
        <p:nvSpPr>
          <p:cNvPr id="4" name="Text 2"/>
          <p:cNvSpPr/>
          <p:nvPr/>
        </p:nvSpPr>
        <p:spPr>
          <a:xfrm>
            <a:off x="876910" y="2274215"/>
            <a:ext cx="7138005" cy="360045"/>
          </a:xfrm>
          <a:prstGeom prst="rect">
            <a:avLst/>
          </a:prstGeom>
          <a:noFill/>
          <a:ln/>
        </p:spPr>
        <p:txBody>
          <a:bodyPr wrap="square" lIns="0" tIns="0" rIns="0" bIns="0" rtlCol="0" anchor="t">
            <a:noAutofit/>
          </a:bodyPr>
          <a:lstStyle/>
          <a:p>
            <a:pPr algn="l">
              <a:lnSpc>
                <a:spcPts val="2601"/>
              </a:lnSpc>
            </a:pPr>
            <a:r>
              <a:rPr lang="en-US" sz="2400" b="0" dirty="0">
                <a:solidFill>
                  <a:srgbClr val="FFFFFF"/>
                </a:solidFill>
                <a:latin typeface="Arial" pitchFamily="34" charset="0"/>
                <a:ea typeface="Arial" pitchFamily="34" charset="-122"/>
                <a:cs typeface="Arial" pitchFamily="34" charset="-120"/>
              </a:rPr>
              <a:t>ResNet (CVPR 2016 Best Paper)(ImageNet挑战赛2015冠军)</a:t>
            </a:r>
            <a:endParaRPr lang="en-US" sz="2400" dirty="0"/>
          </a:p>
        </p:txBody>
      </p:sp>
      <p:sp>
        <p:nvSpPr>
          <p:cNvPr id="5" name="Text 3"/>
          <p:cNvSpPr/>
          <p:nvPr/>
        </p:nvSpPr>
        <p:spPr>
          <a:xfrm>
            <a:off x="876911" y="3180433"/>
            <a:ext cx="3695090" cy="360045"/>
          </a:xfrm>
          <a:prstGeom prst="rect">
            <a:avLst/>
          </a:prstGeom>
          <a:noFill/>
          <a:ln/>
        </p:spPr>
        <p:txBody>
          <a:bodyPr wrap="square" lIns="0" tIns="0" rIns="0" bIns="0" rtlCol="0" anchor="t">
            <a:noAutofit/>
          </a:bodyPr>
          <a:lstStyle/>
          <a:p>
            <a:pPr algn="l">
              <a:lnSpc>
                <a:spcPts val="2601"/>
              </a:lnSpc>
            </a:pPr>
            <a:r>
              <a:rPr lang="en-US" sz="2400" b="0" dirty="0">
                <a:solidFill>
                  <a:srgbClr val="FFFFFF"/>
                </a:solidFill>
                <a:latin typeface="Arial" pitchFamily="34" charset="0"/>
                <a:ea typeface="Arial" pitchFamily="34" charset="-122"/>
                <a:cs typeface="Arial" pitchFamily="34" charset="-120"/>
              </a:rPr>
              <a:t>RegNet (CVPR 2020)</a:t>
            </a:r>
            <a:endParaRPr lang="en-US" sz="2400" dirty="0"/>
          </a:p>
        </p:txBody>
      </p:sp>
      <p:sp>
        <p:nvSpPr>
          <p:cNvPr id="6" name="Text 4"/>
          <p:cNvSpPr/>
          <p:nvPr/>
        </p:nvSpPr>
        <p:spPr>
          <a:xfrm>
            <a:off x="876910" y="3770186"/>
            <a:ext cx="7498080" cy="720090"/>
          </a:xfrm>
          <a:prstGeom prst="rect">
            <a:avLst/>
          </a:prstGeom>
          <a:noFill/>
          <a:ln/>
        </p:spPr>
        <p:txBody>
          <a:bodyPr wrap="square" lIns="0" tIns="0" rIns="0" bIns="0" rtlCol="0" anchor="t">
            <a:normAutofit/>
          </a:bodyPr>
          <a:lstStyle/>
          <a:p>
            <a:pPr algn="l">
              <a:lnSpc>
                <a:spcPts val="2601"/>
              </a:lnSpc>
            </a:pPr>
            <a:r>
              <a:rPr lang="en-US" sz="2400" b="0" dirty="0">
                <a:solidFill>
                  <a:srgbClr val="FFFFFF"/>
                </a:solidFill>
                <a:latin typeface="Arial" pitchFamily="34" charset="0"/>
                <a:ea typeface="Arial" pitchFamily="34" charset="-122"/>
                <a:cs typeface="Arial" pitchFamily="34" charset="-120"/>
              </a:rPr>
              <a:t>总结：随着深度卷积网络和网络结构搜索的发展，卷积神经网络的性能几乎已经达到极限了</a:t>
            </a:r>
            <a:endParaRPr lang="en-US" sz="2400" dirty="0"/>
          </a:p>
        </p:txBody>
      </p:sp>
      <p:pic>
        <p:nvPicPr>
          <p:cNvPr id="7"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5" y="1675718"/>
            <a:ext cx="70409" cy="351301"/>
          </a:xfrm>
          <a:prstGeom prst="rect">
            <a:avLst/>
          </a:prstGeom>
        </p:spPr>
      </p:pic>
      <p:pic>
        <p:nvPicPr>
          <p:cNvPr id="8"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5" y="2274215"/>
            <a:ext cx="70409" cy="351301"/>
          </a:xfrm>
          <a:prstGeom prst="rect">
            <a:avLst/>
          </a:prstGeom>
        </p:spPr>
      </p:pic>
      <p:pic>
        <p:nvPicPr>
          <p:cNvPr id="9" name="Image 2" descr="preencoded.png"/>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703175" y="3180433"/>
            <a:ext cx="70409" cy="351301"/>
          </a:xfrm>
          <a:prstGeom prst="rect">
            <a:avLst/>
          </a:prstGeom>
        </p:spPr>
      </p:pic>
      <p:pic>
        <p:nvPicPr>
          <p:cNvPr id="10" name="Image 3" descr="preencoded.png"/>
          <p:cNvPicPr>
            <a:picLocks noChangeAspect="1"/>
          </p:cNvPicPr>
          <p:nvPr/>
        </p:nvPicPr>
        <p:blipFill>
          <a:blip r:embed="rId3">
            <a:extLst>
              <a:ext uri="{96DAC541-7B7A-43D3-8B79-37D633B846F1}">
                <asvg:svgBlip xmlns:asvg="http://schemas.microsoft.com/office/drawing/2016/SVG/main" r:embed="rId7"/>
              </a:ext>
            </a:extLst>
          </a:blip>
          <a:stretch>
            <a:fillRect/>
          </a:stretch>
        </p:blipFill>
        <p:spPr>
          <a:xfrm>
            <a:off x="703174" y="3770186"/>
            <a:ext cx="70409" cy="351301"/>
          </a:xfrm>
          <a:prstGeom prst="rect">
            <a:avLst/>
          </a:prstGeom>
        </p:spPr>
      </p:pic>
      <p:sp>
        <p:nvSpPr>
          <p:cNvPr id="11" name="Text 5"/>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12" name="Image 4"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946" y="388849"/>
            <a:ext cx="256946" cy="22631"/>
          </a:xfrm>
          <a:prstGeom prst="rect">
            <a:avLst/>
          </a:prstGeom>
        </p:spPr>
      </p:pic>
      <p:sp>
        <p:nvSpPr>
          <p:cNvPr id="13" name="灯片编号占位符 12">
            <a:extLst>
              <a:ext uri="{FF2B5EF4-FFF2-40B4-BE49-F238E27FC236}">
                <a16:creationId xmlns:a16="http://schemas.microsoft.com/office/drawing/2014/main" id="{F7C03E4F-5341-41C7-B81F-70F08822F8D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4" name="页脚占位符 13">
            <a:extLst>
              <a:ext uri="{FF2B5EF4-FFF2-40B4-BE49-F238E27FC236}">
                <a16:creationId xmlns:a16="http://schemas.microsoft.com/office/drawing/2014/main" id="{3FBF2D76-45EB-46A1-98E2-37B0A3EE1410}"/>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name="Slide 48">
    <p:spTree>
      <p:nvGrpSpPr>
        <p:cNvPr id="1" name=""/>
        <p:cNvGrpSpPr/>
        <p:nvPr/>
      </p:nvGrpSpPr>
      <p:grpSpPr>
        <a:xfrm>
          <a:off x="0" y="0"/>
          <a:ext cx="0" cy="0"/>
          <a:chOff x="0" y="0"/>
          <a:chExt cx="0" cy="0"/>
        </a:xfrm>
      </p:grpSpPr>
      <p:sp>
        <p:nvSpPr>
          <p:cNvPr id="2" name="Text 0"/>
          <p:cNvSpPr/>
          <p:nvPr/>
        </p:nvSpPr>
        <p:spPr>
          <a:xfrm>
            <a:off x="5750662" y="1059561"/>
            <a:ext cx="2560320" cy="3034665"/>
          </a:xfrm>
          <a:prstGeom prst="rect">
            <a:avLst/>
          </a:prstGeom>
          <a:noFill/>
          <a:ln/>
        </p:spPr>
        <p:txBody>
          <a:bodyPr wrap="square" lIns="0" tIns="0" rIns="0" bIns="0" rtlCol="0" anchor="t">
            <a:normAutofit/>
          </a:bodyPr>
          <a:lstStyle/>
          <a:p>
            <a:pPr algn="l">
              <a:lnSpc>
                <a:spcPts val="3731"/>
              </a:lnSpc>
            </a:pPr>
            <a:r>
              <a:rPr lang="en-US" sz="2700" dirty="0">
                <a:solidFill>
                  <a:srgbClr val="FFFFFF"/>
                </a:solidFill>
                <a:latin typeface="Arial" pitchFamily="34" charset="0"/>
                <a:ea typeface="Arial" pitchFamily="34" charset="-122"/>
                <a:cs typeface="Arial" pitchFamily="34" charset="-120"/>
              </a:rPr>
              <a:t>利用队列保存大量的负样本，一张图像的编码的特征需要远离队列中负样本的特征</a:t>
            </a:r>
            <a:endParaRPr lang="en-US" sz="2665" dirty="0"/>
          </a:p>
        </p:txBody>
      </p:sp>
      <p:pic>
        <p:nvPicPr>
          <p:cNvPr id="3" name="Image 0" descr="preencoded.png"/>
          <p:cNvPicPr>
            <a:picLocks noChangeAspect="1"/>
          </p:cNvPicPr>
          <p:nvPr/>
        </p:nvPicPr>
        <p:blipFill>
          <a:blip r:embed="rId3"/>
          <a:stretch>
            <a:fillRect/>
          </a:stretch>
        </p:blipFill>
        <p:spPr>
          <a:xfrm>
            <a:off x="873252" y="836333"/>
            <a:ext cx="4267505" cy="3471348"/>
          </a:xfrm>
          <a:prstGeom prst="rect">
            <a:avLst/>
          </a:prstGeom>
        </p:spPr>
      </p:pic>
      <p:sp>
        <p:nvSpPr>
          <p:cNvPr id="4"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EFF3067F-7734-4BFF-B904-358BF892116B}"/>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
        <p:nvSpPr>
          <p:cNvPr id="7" name="页脚占位符 6">
            <a:extLst>
              <a:ext uri="{FF2B5EF4-FFF2-40B4-BE49-F238E27FC236}">
                <a16:creationId xmlns:a16="http://schemas.microsoft.com/office/drawing/2014/main" id="{6178501A-4EB7-4B76-926B-C0B7D85460E2}"/>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name="Slide 49">
    <p:spTree>
      <p:nvGrpSpPr>
        <p:cNvPr id="1" name=""/>
        <p:cNvGrpSpPr/>
        <p:nvPr/>
      </p:nvGrpSpPr>
      <p:grpSpPr>
        <a:xfrm>
          <a:off x="0" y="0"/>
          <a:ext cx="0" cy="0"/>
          <a:chOff x="0" y="0"/>
          <a:chExt cx="0" cy="0"/>
        </a:xfrm>
      </p:grpSpPr>
      <p:sp>
        <p:nvSpPr>
          <p:cNvPr id="2" name="Text 0"/>
          <p:cNvSpPr/>
          <p:nvPr/>
        </p:nvSpPr>
        <p:spPr>
          <a:xfrm>
            <a:off x="703174" y="642938"/>
            <a:ext cx="512064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大模型的新微调范式</a:t>
            </a:r>
            <a:endParaRPr lang="en-US" sz="4188" dirty="0"/>
          </a:p>
        </p:txBody>
      </p:sp>
      <p:sp>
        <p:nvSpPr>
          <p:cNvPr id="3" name="Text 1"/>
          <p:cNvSpPr/>
          <p:nvPr/>
        </p:nvSpPr>
        <p:spPr>
          <a:xfrm>
            <a:off x="891539" y="1789938"/>
            <a:ext cx="7044481"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Prefix-tuning (ACL 2021)</a:t>
            </a:r>
            <a:endParaRPr lang="en-US" sz="2800" dirty="0"/>
          </a:p>
        </p:txBody>
      </p:sp>
      <p:sp>
        <p:nvSpPr>
          <p:cNvPr id="4" name="Text 2"/>
          <p:cNvSpPr/>
          <p:nvPr/>
        </p:nvSpPr>
        <p:spPr>
          <a:xfrm>
            <a:off x="891539" y="2498712"/>
            <a:ext cx="5233043"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LoRA (ICLR 2022)</a:t>
            </a:r>
            <a:endParaRPr lang="en-US" sz="2800" dirty="0"/>
          </a:p>
        </p:txBody>
      </p:sp>
      <p:sp>
        <p:nvSpPr>
          <p:cNvPr id="5" name="Text 3"/>
          <p:cNvSpPr/>
          <p:nvPr/>
        </p:nvSpPr>
        <p:spPr>
          <a:xfrm>
            <a:off x="891539" y="3207487"/>
            <a:ext cx="5233043"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CoOp (IJCV 2022)</a:t>
            </a:r>
            <a:endParaRPr lang="en-US" sz="2800" dirty="0"/>
          </a:p>
        </p:txBody>
      </p:sp>
      <p:sp>
        <p:nvSpPr>
          <p:cNvPr id="6" name="Text 4"/>
          <p:cNvSpPr/>
          <p:nvPr/>
        </p:nvSpPr>
        <p:spPr>
          <a:xfrm>
            <a:off x="891539" y="3915747"/>
            <a:ext cx="6038127" cy="411480"/>
          </a:xfrm>
          <a:prstGeom prst="rect">
            <a:avLst/>
          </a:prstGeom>
          <a:noFill/>
          <a:ln/>
        </p:spPr>
        <p:txBody>
          <a:bodyPr wrap="square" lIns="0" tIns="0" rIns="0" bIns="0" rtlCol="0" anchor="t">
            <a:noAutofit/>
          </a:bodyPr>
          <a:lstStyle/>
          <a:p>
            <a:pPr algn="l">
              <a:lnSpc>
                <a:spcPts val="2961"/>
              </a:lnSpc>
            </a:pPr>
            <a:r>
              <a:rPr lang="en-US" sz="2800" b="0" dirty="0">
                <a:solidFill>
                  <a:srgbClr val="FFFFFF"/>
                </a:solidFill>
                <a:latin typeface="Arial" pitchFamily="34" charset="0"/>
                <a:ea typeface="Arial" pitchFamily="34" charset="-122"/>
                <a:cs typeface="Arial" pitchFamily="34" charset="-120"/>
              </a:rPr>
              <a:t>MaPLe (CVPR 2023)</a:t>
            </a:r>
            <a:endParaRPr lang="en-US" sz="2800" dirty="0"/>
          </a:p>
        </p:txBody>
      </p:sp>
      <p:sp>
        <p:nvSpPr>
          <p:cNvPr id="7" name="Text 5"/>
          <p:cNvSpPr/>
          <p:nvPr/>
        </p:nvSpPr>
        <p:spPr>
          <a:xfrm>
            <a:off x="891540" y="4624521"/>
            <a:ext cx="7498080" cy="822960"/>
          </a:xfrm>
          <a:prstGeom prst="rect">
            <a:avLst/>
          </a:prstGeom>
          <a:noFill/>
          <a:ln/>
        </p:spPr>
        <p:txBody>
          <a:bodyPr wrap="square" lIns="0" tIns="0" rIns="0" bIns="0" rtlCol="0" anchor="t">
            <a:normAutofit/>
          </a:bodyPr>
          <a:lstStyle/>
          <a:p>
            <a:pPr algn="l">
              <a:lnSpc>
                <a:spcPts val="2961"/>
              </a:lnSpc>
            </a:pPr>
            <a:endParaRPr lang="en-US" sz="2115" dirty="0"/>
          </a:p>
        </p:txBody>
      </p:sp>
      <p:pic>
        <p:nvPicPr>
          <p:cNvPr id="8"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9"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2498712"/>
            <a:ext cx="85954" cy="400164"/>
          </a:xfrm>
          <a:prstGeom prst="rect">
            <a:avLst/>
          </a:prstGeom>
        </p:spPr>
      </p:pic>
      <p:pic>
        <p:nvPicPr>
          <p:cNvPr id="10" name="Image 2" descr="preencoded.png"/>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pic>
        <p:nvPicPr>
          <p:cNvPr id="11" name="Image 3" descr="preencoded.png"/>
          <p:cNvPicPr>
            <a:picLocks noChangeAspect="1"/>
          </p:cNvPicPr>
          <p:nvPr/>
        </p:nvPicPr>
        <p:blipFill>
          <a:blip r:embed="rId3">
            <a:extLst>
              <a:ext uri="{96DAC541-7B7A-43D3-8B79-37D633B846F1}">
                <asvg:svgBlip xmlns:asvg="http://schemas.microsoft.com/office/drawing/2016/SVG/main" r:embed="rId7"/>
              </a:ext>
            </a:extLst>
          </a:blip>
          <a:stretch>
            <a:fillRect/>
          </a:stretch>
        </p:blipFill>
        <p:spPr>
          <a:xfrm>
            <a:off x="703174" y="3915747"/>
            <a:ext cx="85954" cy="400164"/>
          </a:xfrm>
          <a:prstGeom prst="rect">
            <a:avLst/>
          </a:prstGeom>
        </p:spPr>
      </p:pic>
      <p:sp>
        <p:nvSpPr>
          <p:cNvPr id="13" name="Text 6"/>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14" name="Image 5"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946" y="388849"/>
            <a:ext cx="256946" cy="22631"/>
          </a:xfrm>
          <a:prstGeom prst="rect">
            <a:avLst/>
          </a:prstGeom>
        </p:spPr>
      </p:pic>
      <p:sp>
        <p:nvSpPr>
          <p:cNvPr id="12" name="灯片编号占位符 11">
            <a:extLst>
              <a:ext uri="{FF2B5EF4-FFF2-40B4-BE49-F238E27FC236}">
                <a16:creationId xmlns:a16="http://schemas.microsoft.com/office/drawing/2014/main" id="{D750447B-9A99-4252-97C0-96214A92CB09}"/>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15" name="页脚占位符 14">
            <a:extLst>
              <a:ext uri="{FF2B5EF4-FFF2-40B4-BE49-F238E27FC236}">
                <a16:creationId xmlns:a16="http://schemas.microsoft.com/office/drawing/2014/main" id="{BC65A3D0-7AAB-42C0-A9FA-FC4C78FFF2FD}"/>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name="Slide 50">
    <p:spTree>
      <p:nvGrpSpPr>
        <p:cNvPr id="1" name=""/>
        <p:cNvGrpSpPr/>
        <p:nvPr/>
      </p:nvGrpSpPr>
      <p:grpSpPr>
        <a:xfrm>
          <a:off x="0" y="0"/>
          <a:ext cx="0" cy="0"/>
          <a:chOff x="0" y="0"/>
          <a:chExt cx="0" cy="0"/>
        </a:xfrm>
      </p:grpSpPr>
      <p:sp>
        <p:nvSpPr>
          <p:cNvPr id="2" name="Text 0"/>
          <p:cNvSpPr/>
          <p:nvPr/>
        </p:nvSpPr>
        <p:spPr>
          <a:xfrm>
            <a:off x="703174" y="642938"/>
            <a:ext cx="6675120" cy="771525"/>
          </a:xfrm>
          <a:prstGeom prst="rect">
            <a:avLst/>
          </a:prstGeom>
          <a:noFill/>
          <a:ln/>
        </p:spPr>
        <p:txBody>
          <a:bodyPr wrap="square" lIns="0" tIns="0" rIns="0" bIns="0" rtlCol="0" anchor="t">
            <a:normAutofit/>
          </a:bodyPr>
          <a:lstStyle/>
          <a:p>
            <a:pPr algn="l">
              <a:lnSpc>
                <a:spcPts val="5444"/>
              </a:lnSpc>
            </a:pPr>
            <a:r>
              <a:rPr lang="en-US" sz="4200" b="1" dirty="0">
                <a:solidFill>
                  <a:srgbClr val="FFFFFF"/>
                </a:solidFill>
                <a:latin typeface="Arial" pitchFamily="34" charset="0"/>
                <a:ea typeface="Arial" pitchFamily="34" charset="-122"/>
                <a:cs typeface="Arial" pitchFamily="34" charset="-120"/>
              </a:rPr>
              <a:t>Prefix-tuning (ACL 2021)</a:t>
            </a:r>
            <a:endParaRPr lang="en-US" sz="4188" dirty="0"/>
          </a:p>
        </p:txBody>
      </p:sp>
      <p:sp>
        <p:nvSpPr>
          <p:cNvPr id="3" name="Text 1"/>
          <p:cNvSpPr/>
          <p:nvPr/>
        </p:nvSpPr>
        <p:spPr>
          <a:xfrm>
            <a:off x="771754" y="1614140"/>
            <a:ext cx="7406640" cy="1028700"/>
          </a:xfrm>
          <a:prstGeom prst="rect">
            <a:avLst/>
          </a:prstGeom>
          <a:noFill/>
          <a:ln/>
        </p:spPr>
        <p:txBody>
          <a:bodyPr wrap="square" lIns="0" tIns="0" rIns="0" bIns="0" rtlCol="0" anchor="t">
            <a:noAutofit/>
          </a:bodyPr>
          <a:lstStyle/>
          <a:p>
            <a:pPr algn="l"/>
            <a:r>
              <a:rPr lang="en-US" sz="2400" b="0" dirty="0">
                <a:solidFill>
                  <a:srgbClr val="FFFFFF"/>
                </a:solidFill>
                <a:latin typeface="Arial" pitchFamily="34" charset="0"/>
                <a:ea typeface="Arial" pitchFamily="34" charset="-122"/>
                <a:cs typeface="Arial" pitchFamily="34" charset="-120"/>
              </a:rPr>
              <a:t>冻结transformer已经训练好的参数，将可学习的一组新参数插入transformer中，在下游任务上进行微调。这样不同的的任务可以单独训练一批参数，且新增参数量很少，模型不需要进行全量微调</a:t>
            </a:r>
            <a:endParaRPr lang="en-US" sz="2400" dirty="0"/>
          </a:p>
        </p:txBody>
      </p:sp>
      <p:sp>
        <p:nvSpPr>
          <p:cNvPr id="4" name="Text 2"/>
          <p:cNvSpPr/>
          <p:nvPr/>
        </p:nvSpPr>
        <p:spPr>
          <a:xfrm>
            <a:off x="875081" y="3302177"/>
            <a:ext cx="7406640" cy="720090"/>
          </a:xfrm>
          <a:prstGeom prst="rect">
            <a:avLst/>
          </a:prstGeom>
          <a:noFill/>
          <a:ln/>
        </p:spPr>
        <p:txBody>
          <a:bodyPr wrap="square" lIns="0" tIns="0" rIns="0" bIns="0" rtlCol="0" anchor="t">
            <a:noAutofit/>
          </a:bodyPr>
          <a:lstStyle/>
          <a:p>
            <a:pPr algn="l"/>
            <a:r>
              <a:rPr lang="en-US" sz="2400" b="0" dirty="0">
                <a:solidFill>
                  <a:srgbClr val="FFFFFF"/>
                </a:solidFill>
                <a:latin typeface="Arial" pitchFamily="34" charset="0"/>
                <a:ea typeface="Arial" pitchFamily="34" charset="-122"/>
                <a:cs typeface="Arial" pitchFamily="34" charset="-120"/>
              </a:rPr>
              <a:t>（忽略LoRA）具体来说，冻结attention模块原参数，并将可学习参数插入key和value，就可以利用这些参数进行特定任务的微调</a:t>
            </a:r>
            <a:endParaRPr lang="en-US" sz="24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847" y="1614140"/>
            <a:ext cx="68580" cy="343071"/>
          </a:xfrm>
          <a:prstGeom prst="rect">
            <a:avLst/>
          </a:prstGeom>
        </p:spPr>
      </p:pic>
      <p:pic>
        <p:nvPicPr>
          <p:cNvPr id="6" name="Image 1" descr="preencoded.png"/>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03174" y="3302177"/>
            <a:ext cx="68580" cy="343071"/>
          </a:xfrm>
          <a:prstGeom prst="rect">
            <a:avLst/>
          </a:prstGeom>
        </p:spPr>
      </p:pic>
      <p:sp>
        <p:nvSpPr>
          <p:cNvPr id="7" name="Text 3"/>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8"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6" y="388849"/>
            <a:ext cx="256946" cy="22631"/>
          </a:xfrm>
          <a:prstGeom prst="rect">
            <a:avLst/>
          </a:prstGeom>
        </p:spPr>
      </p:pic>
      <p:sp>
        <p:nvSpPr>
          <p:cNvPr id="9" name="灯片编号占位符 8">
            <a:extLst>
              <a:ext uri="{FF2B5EF4-FFF2-40B4-BE49-F238E27FC236}">
                <a16:creationId xmlns:a16="http://schemas.microsoft.com/office/drawing/2014/main" id="{0055B79A-E601-4041-B3D3-A3771FD6DE54}"/>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10" name="页脚占位符 9">
            <a:extLst>
              <a:ext uri="{FF2B5EF4-FFF2-40B4-BE49-F238E27FC236}">
                <a16:creationId xmlns:a16="http://schemas.microsoft.com/office/drawing/2014/main" id="{59611679-0E00-44C7-A0CB-3F0E78AAE6E3}"/>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name="Slide 51">
    <p:spTree>
      <p:nvGrpSpPr>
        <p:cNvPr id="1" name=""/>
        <p:cNvGrpSpPr/>
        <p:nvPr/>
      </p:nvGrpSpPr>
      <p:grpSpPr>
        <a:xfrm>
          <a:off x="0" y="0"/>
          <a:ext cx="0" cy="0"/>
          <a:chOff x="0" y="0"/>
          <a:chExt cx="0" cy="0"/>
        </a:xfrm>
      </p:grpSpPr>
      <p:sp>
        <p:nvSpPr>
          <p:cNvPr id="2" name="Text 0"/>
          <p:cNvSpPr/>
          <p:nvPr/>
        </p:nvSpPr>
        <p:spPr>
          <a:xfrm>
            <a:off x="5647334" y="642938"/>
            <a:ext cx="2743200" cy="9258300"/>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冻结transformer已经训练好的参数，将可学习的一组新参数插入transformer中，在下游任务上进行微调。这样不同的的任务可以单独训练一批参数，且新增参数量很少，模型不需要进行全量微调</a:t>
            </a:r>
            <a:endParaRPr lang="en-US" sz="2400" dirty="0"/>
          </a:p>
        </p:txBody>
      </p:sp>
      <p:pic>
        <p:nvPicPr>
          <p:cNvPr id="3" name="Image 0" descr="preencoded.png"/>
          <p:cNvPicPr>
            <a:picLocks noChangeAspect="1"/>
          </p:cNvPicPr>
          <p:nvPr/>
        </p:nvPicPr>
        <p:blipFill>
          <a:blip r:embed="rId3"/>
          <a:stretch>
            <a:fillRect/>
          </a:stretch>
        </p:blipFill>
        <p:spPr>
          <a:xfrm>
            <a:off x="770839" y="929430"/>
            <a:ext cx="4267505" cy="3285153"/>
          </a:xfrm>
          <a:prstGeom prst="rect">
            <a:avLst/>
          </a:prstGeom>
        </p:spPr>
      </p:pic>
      <p:sp>
        <p:nvSpPr>
          <p:cNvPr id="4"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6F2CED24-1520-4D35-ABB7-C1581B4A1AC3}"/>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7" name="页脚占位符 6">
            <a:extLst>
              <a:ext uri="{FF2B5EF4-FFF2-40B4-BE49-F238E27FC236}">
                <a16:creationId xmlns:a16="http://schemas.microsoft.com/office/drawing/2014/main" id="{61D12D2E-3119-483D-B5E0-58CB9F9A56F5}"/>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name="Slide 52">
    <p:spTree>
      <p:nvGrpSpPr>
        <p:cNvPr id="1" name=""/>
        <p:cNvGrpSpPr/>
        <p:nvPr/>
      </p:nvGrpSpPr>
      <p:grpSpPr>
        <a:xfrm>
          <a:off x="0" y="0"/>
          <a:ext cx="0" cy="0"/>
          <a:chOff x="0" y="0"/>
          <a:chExt cx="0" cy="0"/>
        </a:xfrm>
      </p:grpSpPr>
      <p:sp>
        <p:nvSpPr>
          <p:cNvPr id="2" name="Text 0"/>
          <p:cNvSpPr/>
          <p:nvPr/>
        </p:nvSpPr>
        <p:spPr>
          <a:xfrm>
            <a:off x="5639105" y="642938"/>
            <a:ext cx="2743200" cy="5812155"/>
          </a:xfrm>
          <a:prstGeom prst="rect">
            <a:avLst/>
          </a:prstGeom>
          <a:noFill/>
          <a:ln/>
        </p:spPr>
        <p:txBody>
          <a:bodyPr wrap="square" lIns="0" tIns="0" rIns="0" bIns="0" rtlCol="0" anchor="t">
            <a:normAutofit/>
          </a:bodyPr>
          <a:lstStyle/>
          <a:p>
            <a:pPr algn="l"/>
            <a:r>
              <a:rPr lang="en-US" sz="2800" dirty="0">
                <a:solidFill>
                  <a:srgbClr val="FFFFFF"/>
                </a:solidFill>
                <a:latin typeface="Arial" pitchFamily="34" charset="0"/>
                <a:ea typeface="Arial" pitchFamily="34" charset="-122"/>
                <a:cs typeface="Arial" pitchFamily="34" charset="-120"/>
              </a:rPr>
              <a:t>（忽略LoRA）具体来说，冻结attention模块原参数，并将可学习参数插入key和value，就可以利用这些参数进行特定任务的微调</a:t>
            </a:r>
            <a:endParaRPr lang="en-US" sz="2800" dirty="0"/>
          </a:p>
        </p:txBody>
      </p:sp>
      <p:pic>
        <p:nvPicPr>
          <p:cNvPr id="3" name="Image 0" descr="preencoded.png"/>
          <p:cNvPicPr>
            <a:picLocks noChangeAspect="1"/>
          </p:cNvPicPr>
          <p:nvPr/>
        </p:nvPicPr>
        <p:blipFill>
          <a:blip r:embed="rId3"/>
          <a:stretch>
            <a:fillRect/>
          </a:stretch>
        </p:blipFill>
        <p:spPr>
          <a:xfrm>
            <a:off x="761695" y="670712"/>
            <a:ext cx="4267505" cy="3802075"/>
          </a:xfrm>
          <a:prstGeom prst="rect">
            <a:avLst/>
          </a:prstGeom>
        </p:spPr>
      </p:pic>
      <p:sp>
        <p:nvSpPr>
          <p:cNvPr id="4"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5228A339-57A7-4996-BD82-883F244F2F4A}"/>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7" name="页脚占位符 6">
            <a:extLst>
              <a:ext uri="{FF2B5EF4-FFF2-40B4-BE49-F238E27FC236}">
                <a16:creationId xmlns:a16="http://schemas.microsoft.com/office/drawing/2014/main" id="{D3FDA3E9-73B4-4817-96A2-34AD392170B6}"/>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name="Slide 53">
    <p:spTree>
      <p:nvGrpSpPr>
        <p:cNvPr id="1" name=""/>
        <p:cNvGrpSpPr/>
        <p:nvPr/>
      </p:nvGrpSpPr>
      <p:grpSpPr>
        <a:xfrm>
          <a:off x="0" y="0"/>
          <a:ext cx="0" cy="0"/>
          <a:chOff x="0" y="0"/>
          <a:chExt cx="0" cy="0"/>
        </a:xfrm>
      </p:grpSpPr>
      <p:sp>
        <p:nvSpPr>
          <p:cNvPr id="2" name="Text 0"/>
          <p:cNvSpPr/>
          <p:nvPr/>
        </p:nvSpPr>
        <p:spPr>
          <a:xfrm>
            <a:off x="703174" y="654253"/>
            <a:ext cx="612648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LoRA (ICLR 2022)</a:t>
            </a:r>
            <a:endParaRPr lang="en-US" sz="5330" dirty="0"/>
          </a:p>
        </p:txBody>
      </p:sp>
      <p:sp>
        <p:nvSpPr>
          <p:cNvPr id="3" name="Text 1"/>
          <p:cNvSpPr/>
          <p:nvPr/>
        </p:nvSpPr>
        <p:spPr>
          <a:xfrm>
            <a:off x="703174" y="2024996"/>
            <a:ext cx="7498080" cy="2468880"/>
          </a:xfrm>
          <a:prstGeom prst="rect">
            <a:avLst/>
          </a:prstGeom>
          <a:noFill/>
          <a:ln/>
        </p:spPr>
        <p:txBody>
          <a:bodyPr wrap="square" lIns="0" tIns="0" rIns="0" bIns="0" rtlCol="0" anchor="t">
            <a:normAutofit/>
          </a:bodyPr>
          <a:lstStyle/>
          <a:p>
            <a:pPr algn="l">
              <a:lnSpc>
                <a:spcPts val="4560"/>
              </a:lnSpc>
            </a:pPr>
            <a:r>
              <a:rPr lang="en-US" sz="3300" b="0" dirty="0">
                <a:solidFill>
                  <a:srgbClr val="FFFFFF"/>
                </a:solidFill>
                <a:latin typeface="Arial" pitchFamily="34" charset="0"/>
                <a:ea typeface="Arial" pitchFamily="34" charset="-122"/>
                <a:cs typeface="Arial" pitchFamily="34" charset="-120"/>
              </a:rPr>
              <a:t>提出一个并行计算的模块，特征先降维再升维后与预训练参数的输出特征相加。同样的，冻结预训练参数，仅微调这个轻量级的新模块</a:t>
            </a:r>
            <a:endParaRPr lang="en-US" sz="3257"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590370"/>
            <a:ext cx="7480706" cy="434111"/>
          </a:xfrm>
          <a:prstGeom prst="rect">
            <a:avLst/>
          </a:prstGeom>
        </p:spPr>
      </p:pic>
      <p:sp>
        <p:nvSpPr>
          <p:cNvPr id="5" name="Text 2"/>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E1C1CBDB-2A5C-4699-9CC0-5F0F5ACCAF86}"/>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8" name="页脚占位符 7">
            <a:extLst>
              <a:ext uri="{FF2B5EF4-FFF2-40B4-BE49-F238E27FC236}">
                <a16:creationId xmlns:a16="http://schemas.microsoft.com/office/drawing/2014/main" id="{ED6030C1-14C7-4ECD-A573-858268DE1A9C}"/>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name="Slide 54">
    <p:spTree>
      <p:nvGrpSpPr>
        <p:cNvPr id="1" name=""/>
        <p:cNvGrpSpPr/>
        <p:nvPr/>
      </p:nvGrpSpPr>
      <p:grpSpPr>
        <a:xfrm>
          <a:off x="0" y="0"/>
          <a:ext cx="0" cy="0"/>
          <a:chOff x="0" y="0"/>
          <a:chExt cx="0" cy="0"/>
        </a:xfrm>
      </p:grpSpPr>
      <p:sp>
        <p:nvSpPr>
          <p:cNvPr id="2" name="Text 0"/>
          <p:cNvSpPr/>
          <p:nvPr/>
        </p:nvSpPr>
        <p:spPr>
          <a:xfrm>
            <a:off x="3230575" y="1291533"/>
            <a:ext cx="5212080" cy="2571750"/>
          </a:xfrm>
          <a:prstGeom prst="rect">
            <a:avLst/>
          </a:prstGeom>
          <a:noFill/>
          <a:ln/>
        </p:spPr>
        <p:txBody>
          <a:bodyPr wrap="square" lIns="0" tIns="0" rIns="0" bIns="0" rtlCol="0" anchor="t">
            <a:normAutofit/>
          </a:bodyPr>
          <a:lstStyle/>
          <a:p>
            <a:pPr algn="l">
              <a:lnSpc>
                <a:spcPts val="3790"/>
              </a:lnSpc>
            </a:pPr>
            <a:r>
              <a:rPr lang="en-US" sz="2700" dirty="0">
                <a:solidFill>
                  <a:srgbClr val="FFFFFF"/>
                </a:solidFill>
                <a:latin typeface="Arial" pitchFamily="34" charset="0"/>
                <a:ea typeface="Arial" pitchFamily="34" charset="-122"/>
                <a:cs typeface="Arial" pitchFamily="34" charset="-120"/>
              </a:rPr>
              <a:t>提出一个并行计算的模块，特征先降维再升维后与预训练参数的输出特征相加。同样的，冻结预训练参数，仅微调这个轻量级的新模块</a:t>
            </a:r>
            <a:endParaRPr lang="en-US" sz="2707" dirty="0"/>
          </a:p>
        </p:txBody>
      </p:sp>
      <p:pic>
        <p:nvPicPr>
          <p:cNvPr id="3" name="Image 0" descr="preencoded.png"/>
          <p:cNvPicPr>
            <a:picLocks noChangeAspect="1"/>
          </p:cNvPicPr>
          <p:nvPr/>
        </p:nvPicPr>
        <p:blipFill>
          <a:blip r:embed="rId3"/>
          <a:stretch>
            <a:fillRect/>
          </a:stretch>
        </p:blipFill>
        <p:spPr>
          <a:xfrm>
            <a:off x="256030" y="1083336"/>
            <a:ext cx="2844699" cy="2534627"/>
          </a:xfrm>
          <a:prstGeom prst="rect">
            <a:avLst/>
          </a:prstGeom>
        </p:spPr>
      </p:pic>
      <p:sp>
        <p:nvSpPr>
          <p:cNvPr id="4"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A4E5D79A-DF64-4EEE-B29F-FCDB10937515}"/>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
        <p:nvSpPr>
          <p:cNvPr id="7" name="页脚占位符 6">
            <a:extLst>
              <a:ext uri="{FF2B5EF4-FFF2-40B4-BE49-F238E27FC236}">
                <a16:creationId xmlns:a16="http://schemas.microsoft.com/office/drawing/2014/main" id="{C5A67425-706F-4A44-B6A1-9BE59EFDED54}"/>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name="Slide 55">
    <p:spTree>
      <p:nvGrpSpPr>
        <p:cNvPr id="1" name=""/>
        <p:cNvGrpSpPr/>
        <p:nvPr/>
      </p:nvGrpSpPr>
      <p:grpSpPr>
        <a:xfrm>
          <a:off x="0" y="0"/>
          <a:ext cx="0" cy="0"/>
          <a:chOff x="0" y="0"/>
          <a:chExt cx="0" cy="0"/>
        </a:xfrm>
      </p:grpSpPr>
      <p:sp>
        <p:nvSpPr>
          <p:cNvPr id="2" name="Text 0"/>
          <p:cNvSpPr/>
          <p:nvPr/>
        </p:nvSpPr>
        <p:spPr>
          <a:xfrm>
            <a:off x="703174" y="646538"/>
            <a:ext cx="612648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CoOp (IJCV 2022)</a:t>
            </a:r>
            <a:endParaRPr lang="en-US" sz="5330" dirty="0"/>
          </a:p>
        </p:txBody>
      </p:sp>
      <p:sp>
        <p:nvSpPr>
          <p:cNvPr id="3" name="Text 1"/>
          <p:cNvSpPr/>
          <p:nvPr/>
        </p:nvSpPr>
        <p:spPr>
          <a:xfrm>
            <a:off x="703174" y="2016766"/>
            <a:ext cx="7680960" cy="2520315"/>
          </a:xfrm>
          <a:prstGeom prst="rect">
            <a:avLst/>
          </a:prstGeom>
          <a:noFill/>
          <a:ln/>
        </p:spPr>
        <p:txBody>
          <a:bodyPr wrap="square" lIns="0" tIns="0" rIns="0" bIns="0" rtlCol="0" anchor="t">
            <a:normAutofit/>
          </a:bodyPr>
          <a:lstStyle/>
          <a:p>
            <a:pPr algn="l">
              <a:lnSpc>
                <a:spcPts val="3672"/>
              </a:lnSpc>
            </a:pPr>
            <a:r>
              <a:rPr lang="en-US" sz="2600" b="0" dirty="0">
                <a:solidFill>
                  <a:srgbClr val="FFFFFF"/>
                </a:solidFill>
                <a:latin typeface="Arial" pitchFamily="34" charset="0"/>
                <a:ea typeface="Arial" pitchFamily="34" charset="-122"/>
                <a:cs typeface="Arial" pitchFamily="34" charset="-120"/>
              </a:rPr>
              <a:t>CLIP采用人工构造的prompt"A photo of a [CLASS]."，同样地，prompt也是可以学习的，通过将可学习向量与类别token拼接后送入文本编码器得到特征，就可以对模型进行微调。这一过程中CLIP编码器本身参数冻结不变</a:t>
            </a:r>
            <a:endParaRPr lang="en-US" sz="2623"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582655"/>
            <a:ext cx="7647127" cy="434111"/>
          </a:xfrm>
          <a:prstGeom prst="rect">
            <a:avLst/>
          </a:prstGeom>
        </p:spPr>
      </p:pic>
      <p:sp>
        <p:nvSpPr>
          <p:cNvPr id="5" name="Text 2"/>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7640D75E-507C-45E6-AD5D-CC0FB5064FF8}"/>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
        <p:nvSpPr>
          <p:cNvPr id="8" name="页脚占位符 7">
            <a:extLst>
              <a:ext uri="{FF2B5EF4-FFF2-40B4-BE49-F238E27FC236}">
                <a16:creationId xmlns:a16="http://schemas.microsoft.com/office/drawing/2014/main" id="{D5DC15EE-25E2-4611-86EB-D1881B50785B}"/>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name="Slide 5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724558" y="463914"/>
            <a:ext cx="5694883" cy="2559585"/>
          </a:xfrm>
          <a:prstGeom prst="rect">
            <a:avLst/>
          </a:prstGeom>
        </p:spPr>
      </p:pic>
      <p:sp>
        <p:nvSpPr>
          <p:cNvPr id="3" name="Text 0"/>
          <p:cNvSpPr/>
          <p:nvPr/>
        </p:nvSpPr>
        <p:spPr>
          <a:xfrm>
            <a:off x="822959" y="3127368"/>
            <a:ext cx="7498080" cy="2160270"/>
          </a:xfrm>
          <a:prstGeom prst="rect">
            <a:avLst/>
          </a:prstGeom>
          <a:noFill/>
          <a:ln/>
        </p:spPr>
        <p:txBody>
          <a:bodyPr wrap="square" lIns="0" tIns="0" rIns="0" bIns="0" rtlCol="0" anchor="t">
            <a:normAutofit/>
          </a:bodyPr>
          <a:lstStyle/>
          <a:p>
            <a:pPr algn="l"/>
            <a:r>
              <a:rPr lang="en-US" sz="2400" dirty="0">
                <a:solidFill>
                  <a:srgbClr val="FFFFFF"/>
                </a:solidFill>
                <a:latin typeface="Arial" pitchFamily="34" charset="0"/>
                <a:ea typeface="Arial" pitchFamily="34" charset="-122"/>
                <a:cs typeface="Arial" pitchFamily="34" charset="-120"/>
              </a:rPr>
              <a:t>CLIP采用人工构造的prompt"A photo of a [CLASS]."，同样地，prompt也是可以学习的，通过将可学习向量与类别token拼接后送入文本编码器得到特征，就可以对模型进行微调。这一过程中CLIP编码器本身参数冻结不变</a:t>
            </a:r>
            <a:endParaRPr lang="en-US" sz="2400" dirty="0"/>
          </a:p>
        </p:txBody>
      </p:sp>
      <p:sp>
        <p:nvSpPr>
          <p:cNvPr id="4"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F8BC26D8-02B9-4746-9506-DB9B73555D17}"/>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
        <p:nvSpPr>
          <p:cNvPr id="7" name="页脚占位符 6">
            <a:extLst>
              <a:ext uri="{FF2B5EF4-FFF2-40B4-BE49-F238E27FC236}">
                <a16:creationId xmlns:a16="http://schemas.microsoft.com/office/drawing/2014/main" id="{56FE3AF7-771F-427A-A1D2-B9ADF5E1B06D}"/>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name="Slide 57">
    <p:spTree>
      <p:nvGrpSpPr>
        <p:cNvPr id="1" name=""/>
        <p:cNvGrpSpPr/>
        <p:nvPr/>
      </p:nvGrpSpPr>
      <p:grpSpPr>
        <a:xfrm>
          <a:off x="0" y="0"/>
          <a:ext cx="0" cy="0"/>
          <a:chOff x="0" y="0"/>
          <a:chExt cx="0" cy="0"/>
        </a:xfrm>
      </p:grpSpPr>
      <p:sp>
        <p:nvSpPr>
          <p:cNvPr id="2" name="Text 0"/>
          <p:cNvSpPr/>
          <p:nvPr/>
        </p:nvSpPr>
        <p:spPr>
          <a:xfrm>
            <a:off x="703174" y="883653"/>
            <a:ext cx="685800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MaPLe (CVPR 2023)</a:t>
            </a:r>
            <a:endParaRPr lang="en-US" sz="5330" dirty="0"/>
          </a:p>
        </p:txBody>
      </p:sp>
      <p:sp>
        <p:nvSpPr>
          <p:cNvPr id="3" name="Text 1"/>
          <p:cNvSpPr/>
          <p:nvPr/>
        </p:nvSpPr>
        <p:spPr>
          <a:xfrm>
            <a:off x="703174" y="2253882"/>
            <a:ext cx="7772400" cy="2005965"/>
          </a:xfrm>
          <a:prstGeom prst="rect">
            <a:avLst/>
          </a:prstGeom>
          <a:noFill/>
          <a:ln/>
        </p:spPr>
        <p:txBody>
          <a:bodyPr wrap="square" lIns="0" tIns="0" rIns="0" bIns="0" rtlCol="0" anchor="t">
            <a:normAutofit/>
          </a:bodyPr>
          <a:lstStyle/>
          <a:p>
            <a:pPr algn="l">
              <a:lnSpc>
                <a:spcPts val="4949"/>
              </a:lnSpc>
            </a:pPr>
            <a:r>
              <a:rPr lang="en-US" sz="3800" b="0" dirty="0">
                <a:solidFill>
                  <a:srgbClr val="FFFFFF"/>
                </a:solidFill>
                <a:latin typeface="Arial" pitchFamily="34" charset="0"/>
                <a:ea typeface="Arial" pitchFamily="34" charset="-122"/>
                <a:cs typeface="Arial" pitchFamily="34" charset="-120"/>
              </a:rPr>
              <a:t>prompt可以是深度的，不仅仅在输入层插入。另外，prompt可以是多模态的，不仅在文本一端插入</a:t>
            </a:r>
            <a:endParaRPr lang="en-US" sz="3807"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819770"/>
            <a:ext cx="7715707" cy="434111"/>
          </a:xfrm>
          <a:prstGeom prst="rect">
            <a:avLst/>
          </a:prstGeom>
        </p:spPr>
      </p:pic>
      <p:sp>
        <p:nvSpPr>
          <p:cNvPr id="5" name="Text 2"/>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D989F677-8CB6-4E24-9A3C-CBE244AB32B5}"/>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8" name="页脚占位符 7">
            <a:extLst>
              <a:ext uri="{FF2B5EF4-FFF2-40B4-BE49-F238E27FC236}">
                <a16:creationId xmlns:a16="http://schemas.microsoft.com/office/drawing/2014/main" id="{98AFCA59-516A-411B-9014-96F65E9C2757}"/>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703174" y="722147"/>
            <a:ext cx="7498080" cy="190309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VGG (ICLR 2015)</a:t>
            </a:r>
            <a:endParaRPr lang="en-US" sz="5330" dirty="0"/>
          </a:p>
        </p:txBody>
      </p:sp>
      <p:sp>
        <p:nvSpPr>
          <p:cNvPr id="3" name="Text 1"/>
          <p:cNvSpPr/>
          <p:nvPr/>
        </p:nvSpPr>
        <p:spPr>
          <a:xfrm>
            <a:off x="703174" y="3029007"/>
            <a:ext cx="7680960" cy="1440180"/>
          </a:xfrm>
          <a:prstGeom prst="rect">
            <a:avLst/>
          </a:prstGeom>
          <a:noFill/>
          <a:ln/>
        </p:spPr>
        <p:txBody>
          <a:bodyPr wrap="square" lIns="0" tIns="0" rIns="0" bIns="0" rtlCol="0" anchor="t">
            <a:normAutofit/>
          </a:bodyPr>
          <a:lstStyle/>
          <a:p>
            <a:pPr algn="l">
              <a:lnSpc>
                <a:spcPts val="3435"/>
              </a:lnSpc>
            </a:pPr>
            <a:r>
              <a:rPr lang="en-US" sz="2500" b="0" dirty="0">
                <a:solidFill>
                  <a:srgbClr val="FFFFFF"/>
                </a:solidFill>
                <a:latin typeface="Arial" pitchFamily="34" charset="0"/>
                <a:ea typeface="Arial" pitchFamily="34" charset="-122"/>
                <a:cs typeface="Arial" pitchFamily="34" charset="-120"/>
              </a:rPr>
              <a:t>需要人工精心设计网络结构，一旦网络做深，很容易出现梯度消失现象。在这一阶段，人们通过数据白化等人工操作缓解梯度消失，网络深度存在很大限制</a:t>
            </a:r>
            <a:endParaRPr lang="en-US" sz="2453"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594381"/>
            <a:ext cx="7624267" cy="434111"/>
          </a:xfrm>
          <a:prstGeom prst="rect">
            <a:avLst/>
          </a:prstGeom>
        </p:spPr>
      </p:pic>
      <p:sp>
        <p:nvSpPr>
          <p:cNvPr id="5" name="Text 2"/>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3D0D0042-4D1C-453D-86EC-7032D0572A0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页脚占位符 7">
            <a:extLst>
              <a:ext uri="{FF2B5EF4-FFF2-40B4-BE49-F238E27FC236}">
                <a16:creationId xmlns:a16="http://schemas.microsoft.com/office/drawing/2014/main" id="{7250C9A1-611F-46C8-9015-5533B65DE600}"/>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name="Slide 5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550816" y="467521"/>
            <a:ext cx="6042367" cy="2879195"/>
          </a:xfrm>
          <a:prstGeom prst="rect">
            <a:avLst/>
          </a:prstGeom>
        </p:spPr>
      </p:pic>
      <p:sp>
        <p:nvSpPr>
          <p:cNvPr id="3" name="Text 0"/>
          <p:cNvSpPr/>
          <p:nvPr/>
        </p:nvSpPr>
        <p:spPr>
          <a:xfrm>
            <a:off x="685799" y="3528537"/>
            <a:ext cx="7772400" cy="822960"/>
          </a:xfrm>
          <a:prstGeom prst="rect">
            <a:avLst/>
          </a:prstGeom>
          <a:noFill/>
          <a:ln/>
        </p:spPr>
        <p:txBody>
          <a:bodyPr wrap="square" lIns="0" tIns="0" rIns="0" bIns="0" rtlCol="0" anchor="t">
            <a:normAutofit/>
          </a:bodyPr>
          <a:lstStyle/>
          <a:p>
            <a:pPr algn="l">
              <a:lnSpc>
                <a:spcPts val="2961"/>
              </a:lnSpc>
            </a:pPr>
            <a:r>
              <a:rPr lang="en-US" sz="2400" dirty="0">
                <a:solidFill>
                  <a:srgbClr val="FFFFFF"/>
                </a:solidFill>
                <a:latin typeface="Arial" pitchFamily="34" charset="0"/>
                <a:ea typeface="Arial" pitchFamily="34" charset="-122"/>
                <a:cs typeface="Arial" pitchFamily="34" charset="-120"/>
              </a:rPr>
              <a:t>prompt可以是深度的，不仅仅在输入层插入。另外，prompt可以是多模态的，不仅在文本一端插入</a:t>
            </a:r>
            <a:endParaRPr lang="en-US" sz="2400" dirty="0"/>
          </a:p>
        </p:txBody>
      </p:sp>
      <p:sp>
        <p:nvSpPr>
          <p:cNvPr id="4"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3E9F5F18-7E23-492D-B2B2-0CAF241B1F5D}"/>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7" name="页脚占位符 6">
            <a:extLst>
              <a:ext uri="{FF2B5EF4-FFF2-40B4-BE49-F238E27FC236}">
                <a16:creationId xmlns:a16="http://schemas.microsoft.com/office/drawing/2014/main" id="{489D72F8-F2ED-40AF-ACE6-8465F2A5F261}"/>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name="Slide 59">
    <p:spTree>
      <p:nvGrpSpPr>
        <p:cNvPr id="1" name=""/>
        <p:cNvGrpSpPr/>
        <p:nvPr/>
      </p:nvGrpSpPr>
      <p:grpSpPr>
        <a:xfrm>
          <a:off x="0" y="0"/>
          <a:ext cx="0" cy="0"/>
          <a:chOff x="0" y="0"/>
          <a:chExt cx="0" cy="0"/>
        </a:xfrm>
      </p:grpSpPr>
      <p:sp>
        <p:nvSpPr>
          <p:cNvPr id="2" name="Text 0"/>
          <p:cNvSpPr/>
          <p:nvPr/>
        </p:nvSpPr>
        <p:spPr>
          <a:xfrm>
            <a:off x="731520" y="832803"/>
            <a:ext cx="7680960" cy="3160624"/>
          </a:xfrm>
          <a:prstGeom prst="rect">
            <a:avLst/>
          </a:prstGeom>
          <a:noFill/>
          <a:ln/>
        </p:spPr>
        <p:txBody>
          <a:bodyPr wrap="square" lIns="0" tIns="0" rIns="0" bIns="0" rtlCol="0" anchor="t">
            <a:noAutofit/>
          </a:bodyPr>
          <a:lstStyle/>
          <a:p>
            <a:pPr algn="l">
              <a:lnSpc>
                <a:spcPct val="120000"/>
              </a:lnSpc>
            </a:pPr>
            <a:r>
              <a:rPr lang="en-US" sz="2800" dirty="0" err="1">
                <a:solidFill>
                  <a:srgbClr val="FFFFFF"/>
                </a:solidFill>
                <a:latin typeface="Arial" pitchFamily="34" charset="0"/>
                <a:ea typeface="Arial" pitchFamily="34" charset="-122"/>
                <a:cs typeface="Arial" pitchFamily="34" charset="-120"/>
              </a:rPr>
              <a:t>总结：大模型的微调从全量微调向仅微调部分</a:t>
            </a:r>
            <a:endParaRPr lang="en-US" sz="2800" dirty="0">
              <a:solidFill>
                <a:srgbClr val="FFFFFF"/>
              </a:solidFill>
              <a:latin typeface="Arial" pitchFamily="34" charset="0"/>
              <a:ea typeface="Arial" pitchFamily="34" charset="-122"/>
              <a:cs typeface="Arial" pitchFamily="34" charset="-120"/>
            </a:endParaRPr>
          </a:p>
          <a:p>
            <a:pPr algn="l">
              <a:lnSpc>
                <a:spcPct val="120000"/>
              </a:lnSpc>
            </a:pPr>
            <a:r>
              <a:rPr lang="en-US" sz="2800" dirty="0">
                <a:solidFill>
                  <a:srgbClr val="FFFFFF"/>
                </a:solidFill>
                <a:latin typeface="Arial" pitchFamily="34" charset="0"/>
                <a:ea typeface="Arial" pitchFamily="34" charset="-122"/>
                <a:cs typeface="Arial" pitchFamily="34" charset="-120"/>
              </a:rPr>
              <a:t>（</a:t>
            </a:r>
            <a:r>
              <a:rPr lang="en-US" sz="2800" dirty="0" err="1">
                <a:solidFill>
                  <a:srgbClr val="FFFFFF"/>
                </a:solidFill>
                <a:latin typeface="Arial" pitchFamily="34" charset="0"/>
                <a:ea typeface="Arial" pitchFamily="34" charset="-122"/>
                <a:cs typeface="Arial" pitchFamily="34" charset="-120"/>
              </a:rPr>
              <a:t>新增）参数发展，这样做的好处</a:t>
            </a:r>
            <a:r>
              <a:rPr lang="zh-CN" altLang="en-US" sz="2800" dirty="0">
                <a:solidFill>
                  <a:srgbClr val="FFFFFF"/>
                </a:solidFill>
                <a:latin typeface="Arial" pitchFamily="34" charset="0"/>
                <a:ea typeface="Arial" pitchFamily="34" charset="-122"/>
                <a:cs typeface="Arial" pitchFamily="34" charset="-120"/>
              </a:rPr>
              <a:t>：</a:t>
            </a:r>
            <a:endParaRPr lang="en-US" altLang="zh-CN" sz="2800" dirty="0">
              <a:solidFill>
                <a:srgbClr val="FFFFFF"/>
              </a:solidFill>
              <a:latin typeface="Arial" pitchFamily="34" charset="0"/>
              <a:ea typeface="Arial" pitchFamily="34" charset="-122"/>
              <a:cs typeface="Arial" pitchFamily="34" charset="-120"/>
            </a:endParaRPr>
          </a:p>
          <a:p>
            <a:pPr marL="457200" indent="-457200" algn="l">
              <a:lnSpc>
                <a:spcPct val="120000"/>
              </a:lnSpc>
              <a:buAutoNum type="arabicPeriod"/>
            </a:pPr>
            <a:r>
              <a:rPr lang="en-US" sz="2800" dirty="0" err="1">
                <a:solidFill>
                  <a:srgbClr val="FFFFFF"/>
                </a:solidFill>
                <a:latin typeface="Arial" pitchFamily="34" charset="0"/>
                <a:ea typeface="Arial" pitchFamily="34" charset="-122"/>
                <a:cs typeface="Arial" pitchFamily="34" charset="-120"/>
              </a:rPr>
              <a:t>大大减少计算量</a:t>
            </a:r>
            <a:endParaRPr lang="en-US" sz="2800" dirty="0">
              <a:solidFill>
                <a:srgbClr val="FFFFFF"/>
              </a:solidFill>
              <a:latin typeface="Arial" pitchFamily="34" charset="0"/>
              <a:ea typeface="Arial" pitchFamily="34" charset="-122"/>
              <a:cs typeface="Arial" pitchFamily="34" charset="-120"/>
            </a:endParaRPr>
          </a:p>
          <a:p>
            <a:pPr marL="457200" indent="-457200" algn="l">
              <a:lnSpc>
                <a:spcPct val="120000"/>
              </a:lnSpc>
              <a:buAutoNum type="arabicPeriod"/>
            </a:pPr>
            <a:r>
              <a:rPr lang="en-US" sz="2800" dirty="0" err="1">
                <a:solidFill>
                  <a:srgbClr val="FFFFFF"/>
                </a:solidFill>
                <a:latin typeface="Arial" pitchFamily="34" charset="0"/>
                <a:ea typeface="Arial" pitchFamily="34" charset="-122"/>
                <a:cs typeface="Arial" pitchFamily="34" charset="-120"/>
              </a:rPr>
              <a:t>模型可以利用更少的样本达到更好的效果</a:t>
            </a:r>
            <a:endParaRPr lang="en-US" sz="2800" dirty="0">
              <a:solidFill>
                <a:srgbClr val="FFFFFF"/>
              </a:solidFill>
              <a:latin typeface="Arial" pitchFamily="34" charset="0"/>
              <a:ea typeface="Arial" pitchFamily="34" charset="-122"/>
              <a:cs typeface="Arial" pitchFamily="34" charset="-120"/>
            </a:endParaRPr>
          </a:p>
          <a:p>
            <a:pPr marL="457200" indent="-457200" algn="l">
              <a:lnSpc>
                <a:spcPct val="120000"/>
              </a:lnSpc>
              <a:buAutoNum type="arabicPeriod"/>
            </a:pPr>
            <a:r>
              <a:rPr lang="en-US" sz="2800" dirty="0" err="1">
                <a:solidFill>
                  <a:srgbClr val="FFFFFF"/>
                </a:solidFill>
                <a:latin typeface="Arial" pitchFamily="34" charset="0"/>
                <a:ea typeface="Arial" pitchFamily="34" charset="-122"/>
                <a:cs typeface="Arial" pitchFamily="34" charset="-120"/>
              </a:rPr>
              <a:t>学习更稳健的模型</a:t>
            </a:r>
            <a:endParaRPr lang="en-US" sz="2800" dirty="0">
              <a:solidFill>
                <a:srgbClr val="FFFFFF"/>
              </a:solidFill>
              <a:latin typeface="Arial" pitchFamily="34" charset="0"/>
              <a:ea typeface="Arial" pitchFamily="34" charset="-122"/>
              <a:cs typeface="Arial" pitchFamily="34" charset="-120"/>
            </a:endParaRPr>
          </a:p>
          <a:p>
            <a:pPr marL="457200" indent="-457200" algn="l">
              <a:lnSpc>
                <a:spcPct val="120000"/>
              </a:lnSpc>
              <a:buAutoNum type="arabicPeriod"/>
            </a:pPr>
            <a:r>
              <a:rPr lang="en-US" sz="2800" dirty="0" err="1">
                <a:solidFill>
                  <a:srgbClr val="FFFFFF"/>
                </a:solidFill>
                <a:latin typeface="Arial" pitchFamily="34" charset="0"/>
                <a:ea typeface="Arial" pitchFamily="34" charset="-122"/>
                <a:cs typeface="Arial" pitchFamily="34" charset="-120"/>
              </a:rPr>
              <a:t>且拥有更高的灵活性、扩展性（每个任务只需用很低的成本训练一套很小的参数</a:t>
            </a:r>
            <a:r>
              <a:rPr lang="en-US" sz="2800" dirty="0">
                <a:solidFill>
                  <a:srgbClr val="FFFFFF"/>
                </a:solidFill>
                <a:latin typeface="Arial" pitchFamily="34" charset="0"/>
                <a:ea typeface="Arial" pitchFamily="34" charset="-122"/>
                <a:cs typeface="Arial" pitchFamily="34" charset="-120"/>
              </a:rPr>
              <a:t>）</a:t>
            </a:r>
            <a:endParaRPr lang="en-US" sz="2800" dirty="0"/>
          </a:p>
        </p:txBody>
      </p:sp>
      <p:sp>
        <p:nvSpPr>
          <p:cNvPr id="3" name="Text 1"/>
          <p:cNvSpPr/>
          <p:nvPr/>
        </p:nvSpPr>
        <p:spPr>
          <a:xfrm>
            <a:off x="256946" y="205740"/>
            <a:ext cx="182880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迁移学习（预训练）范式的演...</a:t>
            </a:r>
            <a:endParaRPr lang="en-US" sz="973"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
        <p:nvSpPr>
          <p:cNvPr id="5" name="灯片编号占位符 4">
            <a:extLst>
              <a:ext uri="{FF2B5EF4-FFF2-40B4-BE49-F238E27FC236}">
                <a16:creationId xmlns:a16="http://schemas.microsoft.com/office/drawing/2014/main" id="{149D5533-D4CE-4E78-999A-2C8430E34C0F}"/>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6" name="页脚占位符 5">
            <a:extLst>
              <a:ext uri="{FF2B5EF4-FFF2-40B4-BE49-F238E27FC236}">
                <a16:creationId xmlns:a16="http://schemas.microsoft.com/office/drawing/2014/main" id="{7705D748-891B-4111-B458-DD922F417D2B}"/>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name="Slide 60">
    <p:spTree>
      <p:nvGrpSpPr>
        <p:cNvPr id="1" name=""/>
        <p:cNvGrpSpPr/>
        <p:nvPr/>
      </p:nvGrpSpPr>
      <p:grpSpPr>
        <a:xfrm>
          <a:off x="0" y="0"/>
          <a:ext cx="0" cy="0"/>
          <a:chOff x="0" y="0"/>
          <a:chExt cx="0" cy="0"/>
        </a:xfrm>
      </p:grpSpPr>
      <p:sp>
        <p:nvSpPr>
          <p:cNvPr id="2" name="Text 0"/>
          <p:cNvSpPr/>
          <p:nvPr/>
        </p:nvSpPr>
        <p:spPr>
          <a:xfrm>
            <a:off x="3800246" y="2070259"/>
            <a:ext cx="1554480" cy="1028700"/>
          </a:xfrm>
          <a:prstGeom prst="rect">
            <a:avLst/>
          </a:prstGeom>
          <a:noFill/>
          <a:ln/>
        </p:spPr>
        <p:txBody>
          <a:bodyPr wrap="square" lIns="0" tIns="0" rIns="0" bIns="0" rtlCol="0" anchor="t">
            <a:normAutofit/>
          </a:bodyPr>
          <a:lstStyle/>
          <a:p>
            <a:pPr algn="ctr">
              <a:lnSpc>
                <a:spcPts val="7424"/>
              </a:lnSpc>
            </a:pPr>
            <a:r>
              <a:rPr lang="en-US" sz="5700" b="1" dirty="0">
                <a:solidFill>
                  <a:srgbClr val="FFFFFF"/>
                </a:solidFill>
                <a:latin typeface="Arial" pitchFamily="34" charset="0"/>
                <a:ea typeface="Arial" pitchFamily="34" charset="-122"/>
                <a:cs typeface="Arial" pitchFamily="34" charset="-120"/>
              </a:rPr>
              <a:t>总结</a:t>
            </a:r>
            <a:endParaRPr lang="en-US" sz="5711" dirty="0"/>
          </a:p>
        </p:txBody>
      </p:sp>
      <p:sp>
        <p:nvSpPr>
          <p:cNvPr id="3" name="灯片编号占位符 2">
            <a:extLst>
              <a:ext uri="{FF2B5EF4-FFF2-40B4-BE49-F238E27FC236}">
                <a16:creationId xmlns:a16="http://schemas.microsoft.com/office/drawing/2014/main" id="{C13D5D0F-CEA1-43E4-9DF7-A5C14C7042C5}"/>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4" name="页脚占位符 3">
            <a:extLst>
              <a:ext uri="{FF2B5EF4-FFF2-40B4-BE49-F238E27FC236}">
                <a16:creationId xmlns:a16="http://schemas.microsoft.com/office/drawing/2014/main" id="{25A60F18-39C0-4A42-A4EF-3AC32E06973D}"/>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name="Slide 61">
    <p:spTree>
      <p:nvGrpSpPr>
        <p:cNvPr id="1" name=""/>
        <p:cNvGrpSpPr/>
        <p:nvPr/>
      </p:nvGrpSpPr>
      <p:grpSpPr>
        <a:xfrm>
          <a:off x="0" y="0"/>
          <a:ext cx="0" cy="0"/>
          <a:chOff x="0" y="0"/>
          <a:chExt cx="0" cy="0"/>
        </a:xfrm>
      </p:grpSpPr>
      <p:sp>
        <p:nvSpPr>
          <p:cNvPr id="2" name="Text 0"/>
          <p:cNvSpPr/>
          <p:nvPr/>
        </p:nvSpPr>
        <p:spPr>
          <a:xfrm>
            <a:off x="703174" y="1217981"/>
            <a:ext cx="1463040" cy="97726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总结</a:t>
            </a:r>
            <a:endParaRPr lang="en-US" sz="5330" dirty="0"/>
          </a:p>
        </p:txBody>
      </p:sp>
      <p:sp>
        <p:nvSpPr>
          <p:cNvPr id="3" name="Text 1"/>
          <p:cNvSpPr/>
          <p:nvPr/>
        </p:nvSpPr>
        <p:spPr>
          <a:xfrm>
            <a:off x="703174" y="2588209"/>
            <a:ext cx="7406640" cy="1337310"/>
          </a:xfrm>
          <a:prstGeom prst="rect">
            <a:avLst/>
          </a:prstGeom>
          <a:noFill/>
          <a:ln/>
        </p:spPr>
        <p:txBody>
          <a:bodyPr wrap="square" lIns="0" tIns="0" rIns="0" bIns="0" rtlCol="0" anchor="t">
            <a:normAutofit/>
          </a:bodyPr>
          <a:lstStyle/>
          <a:p>
            <a:pPr algn="l">
              <a:lnSpc>
                <a:spcPts val="4949"/>
              </a:lnSpc>
            </a:pPr>
            <a:r>
              <a:rPr lang="en-US" sz="3800" b="0" dirty="0">
                <a:solidFill>
                  <a:srgbClr val="FFFFFF"/>
                </a:solidFill>
                <a:latin typeface="Arial" pitchFamily="34" charset="0"/>
                <a:ea typeface="Arial" pitchFamily="34" charset="-122"/>
                <a:cs typeface="Arial" pitchFamily="34" charset="-120"/>
              </a:rPr>
              <a:t>2024至今，大模型与迁移学习的发展史</a:t>
            </a:r>
            <a:endParaRPr lang="en-US" sz="3807"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154098"/>
            <a:ext cx="7320686" cy="434111"/>
          </a:xfrm>
          <a:prstGeom prst="rect">
            <a:avLst/>
          </a:prstGeom>
        </p:spPr>
      </p:pic>
      <p:sp>
        <p:nvSpPr>
          <p:cNvPr id="5" name="灯片编号占位符 4">
            <a:extLst>
              <a:ext uri="{FF2B5EF4-FFF2-40B4-BE49-F238E27FC236}">
                <a16:creationId xmlns:a16="http://schemas.microsoft.com/office/drawing/2014/main" id="{689C9366-7649-4CF4-8A73-D48AB5862B1F}"/>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6" name="页脚占位符 5">
            <a:extLst>
              <a:ext uri="{FF2B5EF4-FFF2-40B4-BE49-F238E27FC236}">
                <a16:creationId xmlns:a16="http://schemas.microsoft.com/office/drawing/2014/main" id="{A24BCD04-7E77-4933-9B42-81AA4E5BF0EA}"/>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name="Slide 6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87552" y="431914"/>
            <a:ext cx="7168896" cy="3214688"/>
          </a:xfrm>
          <a:prstGeom prst="rect">
            <a:avLst/>
          </a:prstGeom>
        </p:spPr>
      </p:pic>
      <p:sp>
        <p:nvSpPr>
          <p:cNvPr id="3" name="Text 0"/>
          <p:cNvSpPr/>
          <p:nvPr/>
        </p:nvSpPr>
        <p:spPr>
          <a:xfrm>
            <a:off x="1463040" y="3888582"/>
            <a:ext cx="6217920" cy="514350"/>
          </a:xfrm>
          <a:prstGeom prst="rect">
            <a:avLst/>
          </a:prstGeom>
          <a:noFill/>
          <a:ln/>
        </p:spPr>
        <p:txBody>
          <a:bodyPr wrap="square" lIns="0" tIns="0" rIns="0" bIns="0" rtlCol="0" anchor="t">
            <a:normAutofit/>
          </a:bodyPr>
          <a:lstStyle/>
          <a:p>
            <a:pPr algn="ctr">
              <a:lnSpc>
                <a:spcPts val="3731"/>
              </a:lnSpc>
            </a:pPr>
            <a:r>
              <a:rPr lang="en-US" sz="2800" dirty="0">
                <a:solidFill>
                  <a:srgbClr val="FFFFFF"/>
                </a:solidFill>
                <a:latin typeface="Arial" pitchFamily="34" charset="0"/>
                <a:ea typeface="Arial" pitchFamily="34" charset="-122"/>
                <a:cs typeface="Arial" pitchFamily="34" charset="-120"/>
              </a:rPr>
              <a:t>2024至今，大模型与迁移学习的发展史</a:t>
            </a:r>
            <a:endParaRPr lang="en-US" sz="2800" dirty="0"/>
          </a:p>
        </p:txBody>
      </p:sp>
      <p:sp>
        <p:nvSpPr>
          <p:cNvPr id="4" name="Text 1"/>
          <p:cNvSpPr/>
          <p:nvPr/>
        </p:nvSpPr>
        <p:spPr>
          <a:xfrm>
            <a:off x="256946" y="205740"/>
            <a:ext cx="27432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总结</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070E4064-0DF2-4A94-8ADE-2AD4A547A7BB}"/>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
        <p:nvSpPr>
          <p:cNvPr id="7" name="页脚占位符 6">
            <a:extLst>
              <a:ext uri="{FF2B5EF4-FFF2-40B4-BE49-F238E27FC236}">
                <a16:creationId xmlns:a16="http://schemas.microsoft.com/office/drawing/2014/main" id="{228C6953-BB01-4938-ADCC-9EDD4F7C16A6}"/>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name="Slide 63">
    <p:spTree>
      <p:nvGrpSpPr>
        <p:cNvPr id="1" name=""/>
        <p:cNvGrpSpPr/>
        <p:nvPr/>
      </p:nvGrpSpPr>
      <p:grpSpPr>
        <a:xfrm>
          <a:off x="0" y="0"/>
          <a:ext cx="0" cy="0"/>
          <a:chOff x="0" y="0"/>
          <a:chExt cx="0" cy="0"/>
        </a:xfrm>
      </p:grpSpPr>
      <p:sp>
        <p:nvSpPr>
          <p:cNvPr id="2" name="Text 0"/>
          <p:cNvSpPr/>
          <p:nvPr/>
        </p:nvSpPr>
        <p:spPr>
          <a:xfrm>
            <a:off x="2640787" y="2070259"/>
            <a:ext cx="3931920" cy="1028700"/>
          </a:xfrm>
          <a:prstGeom prst="rect">
            <a:avLst/>
          </a:prstGeom>
          <a:noFill/>
          <a:ln/>
        </p:spPr>
        <p:txBody>
          <a:bodyPr wrap="square" lIns="0" tIns="0" rIns="0" bIns="0" rtlCol="0" anchor="t">
            <a:normAutofit/>
          </a:bodyPr>
          <a:lstStyle/>
          <a:p>
            <a:pPr algn="ctr">
              <a:lnSpc>
                <a:spcPts val="7424"/>
              </a:lnSpc>
            </a:pPr>
            <a:r>
              <a:rPr lang="en-US" sz="5700" b="1" dirty="0">
                <a:solidFill>
                  <a:srgbClr val="FFFFFF"/>
                </a:solidFill>
                <a:latin typeface="Arial" pitchFamily="34" charset="0"/>
                <a:ea typeface="Arial" pitchFamily="34" charset="-122"/>
                <a:cs typeface="Arial" pitchFamily="34" charset="-120"/>
              </a:rPr>
              <a:t>Thank you</a:t>
            </a:r>
            <a:endParaRPr lang="en-US" sz="5711" dirty="0"/>
          </a:p>
        </p:txBody>
      </p:sp>
      <p:sp>
        <p:nvSpPr>
          <p:cNvPr id="3" name="灯片编号占位符 2">
            <a:extLst>
              <a:ext uri="{FF2B5EF4-FFF2-40B4-BE49-F238E27FC236}">
                <a16:creationId xmlns:a16="http://schemas.microsoft.com/office/drawing/2014/main" id="{34049372-8708-4565-B259-AE87A7A5A686}"/>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
        <p:nvSpPr>
          <p:cNvPr id="4" name="页脚占位符 3">
            <a:extLst>
              <a:ext uri="{FF2B5EF4-FFF2-40B4-BE49-F238E27FC236}">
                <a16:creationId xmlns:a16="http://schemas.microsoft.com/office/drawing/2014/main" id="{C31F0F4F-F447-42AD-BC3C-EDC4B90B9164}"/>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5776265" y="747124"/>
            <a:ext cx="3113896" cy="2802522"/>
          </a:xfrm>
          <a:prstGeom prst="rect">
            <a:avLst/>
          </a:prstGeom>
          <a:noFill/>
          <a:ln/>
        </p:spPr>
        <p:txBody>
          <a:bodyPr wrap="square" lIns="0" tIns="0" rIns="0" bIns="0" rtlCol="0" anchor="t">
            <a:noAutofit/>
          </a:bodyPr>
          <a:lstStyle/>
          <a:p>
            <a:pPr algn="l"/>
            <a:r>
              <a:rPr lang="en-US" sz="2800" dirty="0">
                <a:solidFill>
                  <a:srgbClr val="FFFFFF"/>
                </a:solidFill>
                <a:latin typeface="Arial" pitchFamily="34" charset="0"/>
                <a:ea typeface="Arial" pitchFamily="34" charset="-122"/>
                <a:cs typeface="Arial" pitchFamily="34" charset="-120"/>
              </a:rPr>
              <a:t>需要人工精心设计网络结构，一旦网络做深，很容易出现梯度消失现象。在这一阶段，人们通过数据白化等人工操作缓解梯度消失，网络深度存在很大限制</a:t>
            </a:r>
            <a:endParaRPr lang="en-US" sz="2800" dirty="0"/>
          </a:p>
        </p:txBody>
      </p:sp>
      <p:pic>
        <p:nvPicPr>
          <p:cNvPr id="3" name="Image 0" descr="preencoded.png"/>
          <p:cNvPicPr>
            <a:picLocks noChangeAspect="1"/>
          </p:cNvPicPr>
          <p:nvPr/>
        </p:nvPicPr>
        <p:blipFill>
          <a:blip r:embed="rId3"/>
          <a:stretch>
            <a:fillRect/>
          </a:stretch>
        </p:blipFill>
        <p:spPr>
          <a:xfrm>
            <a:off x="898855" y="1223124"/>
            <a:ext cx="4267505" cy="2697766"/>
          </a:xfrm>
          <a:prstGeom prst="rect">
            <a:avLst/>
          </a:prstGeom>
        </p:spPr>
      </p:pic>
      <p:sp>
        <p:nvSpPr>
          <p:cNvPr id="4" name="Text 1"/>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0ABB028F-1F74-49CB-92A2-48EF7CC54D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页脚占位符 6">
            <a:extLst>
              <a:ext uri="{FF2B5EF4-FFF2-40B4-BE49-F238E27FC236}">
                <a16:creationId xmlns:a16="http://schemas.microsoft.com/office/drawing/2014/main" id="{588553EC-D666-44A0-ABA7-5D9E72F20C81}"/>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2" name="Text 0"/>
          <p:cNvSpPr/>
          <p:nvPr/>
        </p:nvSpPr>
        <p:spPr>
          <a:xfrm>
            <a:off x="703174" y="746322"/>
            <a:ext cx="7498080" cy="1903095"/>
          </a:xfrm>
          <a:prstGeom prst="rect">
            <a:avLst/>
          </a:prstGeom>
          <a:noFill/>
          <a:ln/>
        </p:spPr>
        <p:txBody>
          <a:bodyPr wrap="square" lIns="0" tIns="0" rIns="0" bIns="0" rtlCol="0" anchor="t">
            <a:normAutofit/>
          </a:bodyPr>
          <a:lstStyle/>
          <a:p>
            <a:pPr algn="l">
              <a:lnSpc>
                <a:spcPts val="6929"/>
              </a:lnSpc>
            </a:pPr>
            <a:r>
              <a:rPr lang="en-US" sz="5300" b="1" dirty="0">
                <a:solidFill>
                  <a:srgbClr val="FFFFFF"/>
                </a:solidFill>
                <a:latin typeface="Arial" pitchFamily="34" charset="0"/>
                <a:ea typeface="Arial" pitchFamily="34" charset="-122"/>
                <a:cs typeface="Arial" pitchFamily="34" charset="-120"/>
              </a:rPr>
              <a:t>ResNet (CVPR 2016 Best Paper)</a:t>
            </a:r>
            <a:endParaRPr lang="en-US" sz="5330" dirty="0"/>
          </a:p>
        </p:txBody>
      </p:sp>
      <p:sp>
        <p:nvSpPr>
          <p:cNvPr id="3" name="Text 1"/>
          <p:cNvSpPr/>
          <p:nvPr/>
        </p:nvSpPr>
        <p:spPr>
          <a:xfrm>
            <a:off x="703174" y="3053182"/>
            <a:ext cx="7772400" cy="1388745"/>
          </a:xfrm>
          <a:prstGeom prst="rect">
            <a:avLst/>
          </a:prstGeom>
          <a:noFill/>
          <a:ln/>
        </p:spPr>
        <p:txBody>
          <a:bodyPr wrap="square" lIns="0" tIns="0" rIns="0" bIns="0" rtlCol="0" anchor="t">
            <a:normAutofit/>
          </a:bodyPr>
          <a:lstStyle/>
          <a:p>
            <a:pPr algn="l">
              <a:lnSpc>
                <a:spcPts val="4974"/>
              </a:lnSpc>
            </a:pPr>
            <a:r>
              <a:rPr lang="en-US" sz="3600" b="0" dirty="0">
                <a:solidFill>
                  <a:srgbClr val="FFFFFF"/>
                </a:solidFill>
                <a:latin typeface="Arial" pitchFamily="34" charset="0"/>
                <a:ea typeface="Arial" pitchFamily="34" charset="-122"/>
                <a:cs typeface="Arial" pitchFamily="34" charset="-120"/>
              </a:rPr>
              <a:t>提出残差结构，模型层数得以从22层增加到152层，而不会出现梯度消失</a:t>
            </a:r>
            <a:endParaRPr lang="en-US" sz="3553"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618556"/>
            <a:ext cx="7737653" cy="434111"/>
          </a:xfrm>
          <a:prstGeom prst="rect">
            <a:avLst/>
          </a:prstGeom>
        </p:spPr>
      </p:pic>
      <p:sp>
        <p:nvSpPr>
          <p:cNvPr id="5" name="Text 2"/>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6"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
        <p:nvSpPr>
          <p:cNvPr id="7" name="灯片编号占位符 6">
            <a:extLst>
              <a:ext uri="{FF2B5EF4-FFF2-40B4-BE49-F238E27FC236}">
                <a16:creationId xmlns:a16="http://schemas.microsoft.com/office/drawing/2014/main" id="{67382D2B-334A-484F-89A9-E6A301682C0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页脚占位符 7">
            <a:extLst>
              <a:ext uri="{FF2B5EF4-FFF2-40B4-BE49-F238E27FC236}">
                <a16:creationId xmlns:a16="http://schemas.microsoft.com/office/drawing/2014/main" id="{17DDB3A2-1138-4A11-8A71-626C7D6FB0E2}"/>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sp>
        <p:nvSpPr>
          <p:cNvPr id="2" name="Text 0"/>
          <p:cNvSpPr/>
          <p:nvPr/>
        </p:nvSpPr>
        <p:spPr>
          <a:xfrm>
            <a:off x="5730545" y="1291533"/>
            <a:ext cx="2651760" cy="2571750"/>
          </a:xfrm>
          <a:prstGeom prst="rect">
            <a:avLst/>
          </a:prstGeom>
          <a:noFill/>
          <a:ln/>
        </p:spPr>
        <p:txBody>
          <a:bodyPr wrap="square" lIns="0" tIns="0" rIns="0" bIns="0" rtlCol="0" anchor="t">
            <a:normAutofit/>
          </a:bodyPr>
          <a:lstStyle/>
          <a:p>
            <a:pPr algn="l">
              <a:lnSpc>
                <a:spcPts val="3790"/>
              </a:lnSpc>
            </a:pPr>
            <a:r>
              <a:rPr lang="en-US" sz="2700" dirty="0">
                <a:solidFill>
                  <a:srgbClr val="FFFFFF"/>
                </a:solidFill>
                <a:latin typeface="Arial" pitchFamily="34" charset="0"/>
                <a:ea typeface="Arial" pitchFamily="34" charset="-122"/>
                <a:cs typeface="Arial" pitchFamily="34" charset="-120"/>
              </a:rPr>
              <a:t>提出残差结构，模型层数得以从22层增加到152层，而不会出现梯度消失</a:t>
            </a:r>
            <a:endParaRPr lang="en-US" sz="2707" dirty="0"/>
          </a:p>
        </p:txBody>
      </p:sp>
      <p:pic>
        <p:nvPicPr>
          <p:cNvPr id="3" name="Image 0" descr="preencoded.png"/>
          <p:cNvPicPr>
            <a:picLocks noChangeAspect="1"/>
          </p:cNvPicPr>
          <p:nvPr/>
        </p:nvPicPr>
        <p:blipFill>
          <a:blip r:embed="rId3"/>
          <a:stretch>
            <a:fillRect/>
          </a:stretch>
        </p:blipFill>
        <p:spPr>
          <a:xfrm>
            <a:off x="853135" y="1322394"/>
            <a:ext cx="4267505" cy="2498712"/>
          </a:xfrm>
          <a:prstGeom prst="rect">
            <a:avLst/>
          </a:prstGeom>
        </p:spPr>
      </p:pic>
      <p:sp>
        <p:nvSpPr>
          <p:cNvPr id="4" name="Text 1"/>
          <p:cNvSpPr/>
          <p:nvPr/>
        </p:nvSpPr>
        <p:spPr>
          <a:xfrm>
            <a:off x="256946" y="205740"/>
            <a:ext cx="1463040" cy="154305"/>
          </a:xfrm>
          <a:prstGeom prst="rect">
            <a:avLst/>
          </a:prstGeom>
          <a:noFill/>
          <a:ln/>
        </p:spPr>
        <p:txBody>
          <a:bodyPr wrap="square" lIns="0" tIns="0" rIns="0" bIns="0" rtlCol="0" anchor="t">
            <a:normAutofit/>
          </a:bodyPr>
          <a:lstStyle/>
          <a:p>
            <a:pPr algn="l">
              <a:lnSpc>
                <a:spcPts val="1035"/>
              </a:lnSpc>
            </a:pPr>
            <a:r>
              <a:rPr lang="en-US" sz="1000" b="0" dirty="0">
                <a:solidFill>
                  <a:srgbClr val="FFFFFF"/>
                </a:solidFill>
                <a:latin typeface="Arial" pitchFamily="34" charset="0"/>
                <a:ea typeface="Arial" pitchFamily="34" charset="-122"/>
                <a:cs typeface="Arial" pitchFamily="34" charset="-120"/>
              </a:rPr>
              <a:t>20年代前的传统视觉模型</a:t>
            </a:r>
            <a:endParaRPr lang="en-US" sz="973" dirty="0"/>
          </a:p>
        </p:txBody>
      </p:sp>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946" y="388849"/>
            <a:ext cx="256946" cy="22631"/>
          </a:xfrm>
          <a:prstGeom prst="rect">
            <a:avLst/>
          </a:prstGeom>
        </p:spPr>
      </p:pic>
      <p:sp>
        <p:nvSpPr>
          <p:cNvPr id="6" name="灯片编号占位符 5">
            <a:extLst>
              <a:ext uri="{FF2B5EF4-FFF2-40B4-BE49-F238E27FC236}">
                <a16:creationId xmlns:a16="http://schemas.microsoft.com/office/drawing/2014/main" id="{04E9F945-0095-4129-A9B4-C0800CD682A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页脚占位符 6">
            <a:extLst>
              <a:ext uri="{FF2B5EF4-FFF2-40B4-BE49-F238E27FC236}">
                <a16:creationId xmlns:a16="http://schemas.microsoft.com/office/drawing/2014/main" id="{8B78B93A-3004-47F7-A0C6-904AB4EC9DF7}"/>
              </a:ext>
            </a:extLst>
          </p:cNvPr>
          <p:cNvSpPr>
            <a:spLocks noGrp="1"/>
          </p:cNvSpPr>
          <p:nvPr>
            <p:ph type="ftr" sz="quarter" idx="11"/>
          </p:nvPr>
        </p:nvSpPr>
        <p:spPr/>
        <p:txBody>
          <a:bodyPr/>
          <a:lstStyle/>
          <a:p>
            <a:r>
              <a:rPr lang="en-US" dirty="0"/>
              <a:t>https://github.com/Koorye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40</TotalTime>
  <Words>1797</Words>
  <Application>Microsoft Office PowerPoint</Application>
  <PresentationFormat>全屏显示(16:9)</PresentationFormat>
  <Paragraphs>381</Paragraphs>
  <Slides>65</Slides>
  <Notes>63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65</vt:i4>
      </vt:variant>
    </vt:vector>
  </HeadingPairs>
  <TitlesOfParts>
    <vt:vector size="70" baseType="lpstr">
      <vt:lpstr>等线</vt:lpstr>
      <vt:lpstr>Arial</vt:lpstr>
      <vt:lpstr>Calibri</vt:lpstr>
      <vt:lpstr>Calibri Light</vt:lpstr>
      <vt:lpstr>天体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Koorye Koorye</cp:lastModifiedBy>
  <cp:revision>7</cp:revision>
  <dcterms:created xsi:type="dcterms:W3CDTF">2022-10-27T15:52:32Z</dcterms:created>
  <dcterms:modified xsi:type="dcterms:W3CDTF">2024-04-01T13:41:33Z</dcterms:modified>
</cp:coreProperties>
</file>