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5" r:id="rId2"/>
    <p:sldId id="407" r:id="rId3"/>
    <p:sldId id="408" r:id="rId4"/>
    <p:sldId id="4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1" autoAdjust="0"/>
    <p:restoredTop sz="96509" autoAdjust="0"/>
  </p:normalViewPr>
  <p:slideViewPr>
    <p:cSldViewPr snapToGrid="0">
      <p:cViewPr>
        <p:scale>
          <a:sx n="125" d="100"/>
          <a:sy n="125" d="100"/>
        </p:scale>
        <p:origin x="-1650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924533" y="2523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676420" y="3190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599676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801977" y="3290727"/>
            <a:ext cx="1532236" cy="1557386"/>
            <a:chOff x="7313039" y="2552654"/>
            <a:chExt cx="2154487" cy="2189854"/>
          </a:xfrm>
        </p:grpSpPr>
        <p:sp>
          <p:nvSpPr>
            <p:cNvPr id="41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43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44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45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46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47" name="TextBox 42"/>
            <p:cNvSpPr txBox="1"/>
            <p:nvPr/>
          </p:nvSpPr>
          <p:spPr>
            <a:xfrm>
              <a:off x="8612537" y="3750992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68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8154833" y="3310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794598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6562" y="1743740"/>
              <a:ext cx="70695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440166" y="252371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2228125" y="3631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endCxn id="42" idx="1"/>
          </p:cNvCxnSpPr>
          <p:nvPr/>
        </p:nvCxnSpPr>
        <p:spPr>
          <a:xfrm flipV="1">
            <a:off x="4303960" y="3506781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endCxn id="43" idx="1"/>
          </p:cNvCxnSpPr>
          <p:nvPr/>
        </p:nvCxnSpPr>
        <p:spPr>
          <a:xfrm flipV="1">
            <a:off x="4878951" y="3865680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flipV="1">
            <a:off x="4201371" y="4193279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/>
          <p:cNvSpPr txBox="1"/>
          <p:nvPr/>
        </p:nvSpPr>
        <p:spPr>
          <a:xfrm>
            <a:off x="4454688" y="3947554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4454639" y="3277250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834985" y="2080045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5" name="连接符: 肘形 164"/>
          <p:cNvCxnSpPr>
            <a:endCxn id="161" idx="2"/>
          </p:cNvCxnSpPr>
          <p:nvPr/>
        </p:nvCxnSpPr>
        <p:spPr>
          <a:xfrm rot="5400000" flipH="1" flipV="1">
            <a:off x="4056547" y="2924760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4462047" y="2290285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0" name="直接箭头连接符 199"/>
          <p:cNvCxnSpPr>
            <a:stCxn id="46" idx="3"/>
            <a:endCxn id="109" idx="1"/>
          </p:cNvCxnSpPr>
          <p:nvPr/>
        </p:nvCxnSpPr>
        <p:spPr>
          <a:xfrm>
            <a:off x="7329473" y="3671002"/>
            <a:ext cx="825360" cy="8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47" idx="3"/>
            <a:endCxn id="110" idx="1"/>
          </p:cNvCxnSpPr>
          <p:nvPr/>
        </p:nvCxnSpPr>
        <p:spPr>
          <a:xfrm>
            <a:off x="7334213" y="4373797"/>
            <a:ext cx="820620" cy="3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14" idx="3"/>
          </p:cNvCxnSpPr>
          <p:nvPr/>
        </p:nvCxnSpPr>
        <p:spPr>
          <a:xfrm>
            <a:off x="9001677" y="3987237"/>
            <a:ext cx="438489" cy="7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/>
          <p:cNvCxnSpPr>
            <a:stCxn id="120" idx="3"/>
            <a:endCxn id="45" idx="1"/>
          </p:cNvCxnSpPr>
          <p:nvPr/>
        </p:nvCxnSpPr>
        <p:spPr>
          <a:xfrm flipH="1">
            <a:off x="5815319" y="3955121"/>
            <a:ext cx="3926818" cy="567271"/>
          </a:xfrm>
          <a:prstGeom prst="bentConnector5">
            <a:avLst>
              <a:gd name="adj1" fmla="val -5822"/>
              <a:gd name="adj2" fmla="val 292629"/>
              <a:gd name="adj3" fmla="val 10582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梯形 292"/>
          <p:cNvSpPr/>
          <p:nvPr/>
        </p:nvSpPr>
        <p:spPr>
          <a:xfrm rot="5400000">
            <a:off x="2501687" y="2218448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297" name="连接符: 肘形 296"/>
          <p:cNvCxnSpPr/>
          <p:nvPr/>
        </p:nvCxnSpPr>
        <p:spPr>
          <a:xfrm flipV="1">
            <a:off x="2238574" y="2586868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2393950" y="2235200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2115969" y="2089385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308" name="连接符: 肘形 307"/>
          <p:cNvCxnSpPr/>
          <p:nvPr/>
        </p:nvCxnSpPr>
        <p:spPr>
          <a:xfrm flipH="1">
            <a:off x="1916473" y="2364124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335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组合 339"/>
          <p:cNvGrpSpPr/>
          <p:nvPr/>
        </p:nvGrpSpPr>
        <p:grpSpPr>
          <a:xfrm>
            <a:off x="5094441" y="3955120"/>
            <a:ext cx="211958" cy="733341"/>
            <a:chOff x="1350100" y="1479665"/>
            <a:chExt cx="553999" cy="4018202"/>
          </a:xfrm>
        </p:grpSpPr>
        <p:sp>
          <p:nvSpPr>
            <p:cNvPr id="341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2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44" name="直接箭头连接符 343"/>
          <p:cNvCxnSpPr>
            <a:endCxn id="44" idx="1"/>
          </p:cNvCxnSpPr>
          <p:nvPr/>
        </p:nvCxnSpPr>
        <p:spPr>
          <a:xfrm>
            <a:off x="5314932" y="4192890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组合 344"/>
          <p:cNvGrpSpPr/>
          <p:nvPr/>
        </p:nvGrpSpPr>
        <p:grpSpPr>
          <a:xfrm>
            <a:off x="5954252" y="2065756"/>
            <a:ext cx="211958" cy="944969"/>
            <a:chOff x="1350099" y="1479665"/>
            <a:chExt cx="553999" cy="4018202"/>
          </a:xfrm>
        </p:grpSpPr>
        <p:sp>
          <p:nvSpPr>
            <p:cNvPr id="346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365" name="连接符: 肘形 364"/>
          <p:cNvCxnSpPr>
            <a:stCxn id="346" idx="3"/>
            <a:endCxn id="41" idx="0"/>
          </p:cNvCxnSpPr>
          <p:nvPr/>
        </p:nvCxnSpPr>
        <p:spPr>
          <a:xfrm>
            <a:off x="6166210" y="2538241"/>
            <a:ext cx="401938" cy="7524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161" idx="6"/>
            <a:endCxn id="346" idx="1"/>
          </p:cNvCxnSpPr>
          <p:nvPr/>
        </p:nvCxnSpPr>
        <p:spPr>
          <a:xfrm>
            <a:off x="5661046" y="2536639"/>
            <a:ext cx="293206" cy="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46"/>
          <p:cNvSpPr txBox="1"/>
          <p:nvPr/>
        </p:nvSpPr>
        <p:spPr>
          <a:xfrm>
            <a:off x="6568147" y="2953243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Wrt</a:t>
            </a:r>
            <a:r>
              <a:rPr lang="en-US" sz="1200" dirty="0"/>
              <a:t> Enable</a:t>
            </a:r>
          </a:p>
        </p:txBody>
      </p:sp>
      <p:sp>
        <p:nvSpPr>
          <p:cNvPr id="369" name="文本框 368"/>
          <p:cNvSpPr txBox="1"/>
          <p:nvPr/>
        </p:nvSpPr>
        <p:spPr>
          <a:xfrm>
            <a:off x="7038968" y="1659914"/>
            <a:ext cx="167385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/>
              <a:t>If Ins[7:6] == ‘00’ or ‘01’</a:t>
            </a:r>
          </a:p>
          <a:p>
            <a:r>
              <a:rPr lang="en-US" altLang="zh-CN" sz="1200" dirty="0"/>
              <a:t>    </a:t>
            </a:r>
            <a:r>
              <a:rPr lang="en-US" altLang="zh-CN" sz="1200" dirty="0" err="1"/>
              <a:t>WrtEnable</a:t>
            </a:r>
            <a:r>
              <a:rPr lang="en-US" altLang="zh-CN" sz="1200" dirty="0"/>
              <a:t> = 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1246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523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190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158262" y="3293251"/>
            <a:ext cx="1532956" cy="1554862"/>
            <a:chOff x="7839161" y="160467"/>
            <a:chExt cx="2150238" cy="2180967"/>
          </a:xfrm>
        </p:grpSpPr>
        <p:sp>
          <p:nvSpPr>
            <p:cNvPr id="82" name="Rectangle 68"/>
            <p:cNvSpPr/>
            <p:nvPr/>
          </p:nvSpPr>
          <p:spPr>
            <a:xfrm>
              <a:off x="7839161" y="160467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840822" y="546395"/>
              <a:ext cx="841128" cy="340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855858" y="1317690"/>
              <a:ext cx="583499" cy="567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8837090" y="1477843"/>
              <a:ext cx="1152309" cy="38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8286943" y="1997285"/>
              <a:ext cx="1309880" cy="3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310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01696" y="260004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3631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275315" y="3689747"/>
            <a:ext cx="88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370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445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070870"/>
            <a:ext cx="2542325" cy="620259"/>
          </a:xfrm>
          <a:prstGeom prst="bentConnector3">
            <a:avLst>
              <a:gd name="adj1" fmla="val 2502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3691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070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177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442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317220"/>
            <a:ext cx="2536835" cy="772972"/>
          </a:xfrm>
          <a:prstGeom prst="bentConnector3">
            <a:avLst>
              <a:gd name="adj1" fmla="val 24968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502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563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01" idx="0"/>
          </p:cNvCxnSpPr>
          <p:nvPr/>
        </p:nvCxnSpPr>
        <p:spPr>
          <a:xfrm>
            <a:off x="10772753" y="4023700"/>
            <a:ext cx="228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310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526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3885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213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3967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297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100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2944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310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924125" y="3975247"/>
            <a:ext cx="211958" cy="733341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213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783936" y="2085883"/>
            <a:ext cx="211958" cy="944969"/>
            <a:chOff x="1350099" y="1479665"/>
            <a:chExt cx="553999" cy="4018202"/>
          </a:xfrm>
        </p:grpSpPr>
        <p:sp>
          <p:nvSpPr>
            <p:cNvPr id="103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05" name="连接符: 肘形 104"/>
          <p:cNvCxnSpPr>
            <a:endCxn id="72" idx="0"/>
          </p:cNvCxnSpPr>
          <p:nvPr/>
        </p:nvCxnSpPr>
        <p:spPr>
          <a:xfrm rot="16200000" flipH="1">
            <a:off x="4948525" y="2861548"/>
            <a:ext cx="501842" cy="396770"/>
          </a:xfrm>
          <a:prstGeom prst="bentConnector3">
            <a:avLst>
              <a:gd name="adj1" fmla="val 31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2" idx="6"/>
            <a:endCxn id="103" idx="1"/>
          </p:cNvCxnSpPr>
          <p:nvPr/>
        </p:nvCxnSpPr>
        <p:spPr>
          <a:xfrm>
            <a:off x="4490730" y="2556766"/>
            <a:ext cx="293206" cy="1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2973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0" name="连接符: 肘形 19"/>
          <p:cNvCxnSpPr>
            <a:stCxn id="103" idx="3"/>
            <a:endCxn id="82" idx="0"/>
          </p:cNvCxnSpPr>
          <p:nvPr/>
        </p:nvCxnSpPr>
        <p:spPr>
          <a:xfrm>
            <a:off x="4995894" y="2558368"/>
            <a:ext cx="2928789" cy="7348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90"/>
          <p:cNvSpPr txBox="1"/>
          <p:nvPr/>
        </p:nvSpPr>
        <p:spPr>
          <a:xfrm>
            <a:off x="7899050" y="2612981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20" idx="3"/>
            <a:endCxn id="76" idx="1"/>
          </p:cNvCxnSpPr>
          <p:nvPr/>
        </p:nvCxnSpPr>
        <p:spPr>
          <a:xfrm flipH="1">
            <a:off x="4645002" y="4031451"/>
            <a:ext cx="6658665" cy="511068"/>
          </a:xfrm>
          <a:prstGeom prst="bentConnector5">
            <a:avLst>
              <a:gd name="adj1" fmla="val -3433"/>
              <a:gd name="adj2" fmla="val 324810"/>
              <a:gd name="adj3" fmla="val 10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>
            <a:endCxn id="216" idx="1"/>
          </p:cNvCxnSpPr>
          <p:nvPr/>
        </p:nvCxnSpPr>
        <p:spPr>
          <a:xfrm>
            <a:off x="7924682" y="2556765"/>
            <a:ext cx="1699145" cy="7965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754979" y="1108687"/>
            <a:ext cx="123463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218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587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235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089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/>
          <p:nvPr/>
        </p:nvCxnSpPr>
        <p:spPr>
          <a:xfrm flipH="1">
            <a:off x="754202" y="2364599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297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4740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op1 – op2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1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904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571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158262" y="3674251"/>
            <a:ext cx="1532956" cy="1554862"/>
            <a:chOff x="7839161" y="160467"/>
            <a:chExt cx="2150238" cy="2180967"/>
          </a:xfrm>
        </p:grpSpPr>
        <p:sp>
          <p:nvSpPr>
            <p:cNvPr id="82" name="Rectangle 68"/>
            <p:cNvSpPr/>
            <p:nvPr/>
          </p:nvSpPr>
          <p:spPr>
            <a:xfrm>
              <a:off x="7839161" y="160467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840822" y="546395"/>
              <a:ext cx="841128" cy="340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855858" y="1317690"/>
              <a:ext cx="583499" cy="567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8837090" y="1477843"/>
              <a:ext cx="1152309" cy="38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8286943" y="1997285"/>
              <a:ext cx="1309880" cy="3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691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01696" y="298104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4012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275315" y="4070747"/>
            <a:ext cx="88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751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826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451870"/>
            <a:ext cx="2542325" cy="620259"/>
          </a:xfrm>
          <a:prstGeom prst="bentConnector3">
            <a:avLst>
              <a:gd name="adj1" fmla="val 25024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4072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451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558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8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698220"/>
            <a:ext cx="2536835" cy="772972"/>
          </a:xfrm>
          <a:prstGeom prst="bentConnector3">
            <a:avLst>
              <a:gd name="adj1" fmla="val 24968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883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944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01" idx="0"/>
          </p:cNvCxnSpPr>
          <p:nvPr/>
        </p:nvCxnSpPr>
        <p:spPr>
          <a:xfrm>
            <a:off x="10772753" y="4404700"/>
            <a:ext cx="228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691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907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4266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594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4348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678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481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3325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691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924125" y="4356247"/>
            <a:ext cx="211958" cy="733341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594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783936" y="2937524"/>
            <a:ext cx="258603" cy="640331"/>
            <a:chOff x="1350099" y="1479665"/>
            <a:chExt cx="553999" cy="4018202"/>
          </a:xfrm>
        </p:grpSpPr>
        <p:sp>
          <p:nvSpPr>
            <p:cNvPr id="103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05" name="连接符: 肘形 104"/>
          <p:cNvCxnSpPr>
            <a:stCxn id="103" idx="3"/>
            <a:endCxn id="72" idx="0"/>
          </p:cNvCxnSpPr>
          <p:nvPr/>
        </p:nvCxnSpPr>
        <p:spPr>
          <a:xfrm>
            <a:off x="5042539" y="3257690"/>
            <a:ext cx="355292" cy="4341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92" idx="5"/>
            <a:endCxn id="103" idx="1"/>
          </p:cNvCxnSpPr>
          <p:nvPr/>
        </p:nvCxnSpPr>
        <p:spPr>
          <a:xfrm flipV="1">
            <a:off x="4369756" y="3257690"/>
            <a:ext cx="414180" cy="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3354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cxnSp>
        <p:nvCxnSpPr>
          <p:cNvPr id="20" name="连接符: 肘形 19"/>
          <p:cNvCxnSpPr>
            <a:endCxn id="82" idx="0"/>
          </p:cNvCxnSpPr>
          <p:nvPr/>
        </p:nvCxnSpPr>
        <p:spPr>
          <a:xfrm>
            <a:off x="4464221" y="2785791"/>
            <a:ext cx="3460462" cy="8884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90"/>
          <p:cNvSpPr txBox="1"/>
          <p:nvPr/>
        </p:nvSpPr>
        <p:spPr>
          <a:xfrm>
            <a:off x="7898357" y="2793645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20" idx="3"/>
            <a:endCxn id="76" idx="1"/>
          </p:cNvCxnSpPr>
          <p:nvPr/>
        </p:nvCxnSpPr>
        <p:spPr>
          <a:xfrm flipH="1">
            <a:off x="4645002" y="4412451"/>
            <a:ext cx="6658665" cy="511068"/>
          </a:xfrm>
          <a:prstGeom prst="bentConnector5">
            <a:avLst>
              <a:gd name="adj1" fmla="val -3433"/>
              <a:gd name="adj2" fmla="val 324810"/>
              <a:gd name="adj3" fmla="val 10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连接符: 肘形 228"/>
          <p:cNvCxnSpPr>
            <a:endCxn id="216" idx="1"/>
          </p:cNvCxnSpPr>
          <p:nvPr/>
        </p:nvCxnSpPr>
        <p:spPr>
          <a:xfrm>
            <a:off x="7927280" y="2786647"/>
            <a:ext cx="1696547" cy="9476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5220185" y="652405"/>
            <a:ext cx="315964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spcCol="72000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endParaRPr lang="en-US" altLang="zh-CN" sz="1200" dirty="0">
              <a:solidFill>
                <a:schemeClr val="accent2"/>
              </a:solidFill>
            </a:endParaRP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599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968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616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470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/>
          <p:nvPr/>
        </p:nvCxnSpPr>
        <p:spPr>
          <a:xfrm flipH="1">
            <a:off x="754202" y="2745599"/>
            <a:ext cx="1096790" cy="1260000"/>
          </a:xfrm>
          <a:prstGeom prst="bentConnector5">
            <a:avLst>
              <a:gd name="adj1" fmla="val -26054"/>
              <a:gd name="adj2" fmla="val -56541"/>
              <a:gd name="adj3" fmla="val 1297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5121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op1 – op2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" name="直接箭头连接符 2"/>
          <p:cNvCxnSpPr>
            <a:stCxn id="80" idx="3"/>
            <a:endCxn id="84" idx="1"/>
          </p:cNvCxnSpPr>
          <p:nvPr/>
        </p:nvCxnSpPr>
        <p:spPr>
          <a:xfrm>
            <a:off x="6164646" y="4698220"/>
            <a:ext cx="1005520" cy="3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endCxn id="86" idx="2"/>
          </p:cNvCxnSpPr>
          <p:nvPr/>
        </p:nvCxnSpPr>
        <p:spPr>
          <a:xfrm rot="16200000" flipH="1">
            <a:off x="6069794" y="3351854"/>
            <a:ext cx="2288712" cy="1460537"/>
          </a:xfrm>
          <a:prstGeom prst="bentConnector3">
            <a:avLst>
              <a:gd name="adj1" fmla="val 1249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>
            <a:off x="7192298" y="554814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Mem</a:t>
            </a:r>
          </a:p>
        </p:txBody>
      </p:sp>
      <p:cxnSp>
        <p:nvCxnSpPr>
          <p:cNvPr id="17" name="连接符: 肘形 16"/>
          <p:cNvCxnSpPr>
            <a:stCxn id="92" idx="7"/>
          </p:cNvCxnSpPr>
          <p:nvPr/>
        </p:nvCxnSpPr>
        <p:spPr>
          <a:xfrm rot="16200000" flipH="1">
            <a:off x="5130692" y="1853969"/>
            <a:ext cx="592252" cy="2114124"/>
          </a:xfrm>
          <a:prstGeom prst="bentConnector4">
            <a:avLst>
              <a:gd name="adj1" fmla="val -1608"/>
              <a:gd name="adj2" fmla="val 100055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2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759121" y="2904719"/>
            <a:ext cx="301971" cy="2862803"/>
            <a:chOff x="1350100" y="1479665"/>
            <a:chExt cx="553999" cy="4018202"/>
          </a:xfrm>
        </p:grpSpPr>
        <p:sp>
          <p:nvSpPr>
            <p:cNvPr id="5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 (PC)</a:t>
              </a:r>
            </a:p>
          </p:txBody>
        </p:sp>
        <p:sp>
          <p:nvSpPr>
            <p:cNvPr id="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511008" y="3571376"/>
            <a:ext cx="1507825" cy="1529488"/>
            <a:chOff x="2593571" y="2398282"/>
            <a:chExt cx="2150076" cy="2180967"/>
          </a:xfrm>
        </p:grpSpPr>
        <p:sp>
          <p:nvSpPr>
            <p:cNvPr id="29" name="TextBox 20"/>
            <p:cNvSpPr txBox="1"/>
            <p:nvPr/>
          </p:nvSpPr>
          <p:spPr>
            <a:xfrm>
              <a:off x="2593571" y="2849307"/>
              <a:ext cx="878397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30" name="TextBox 21"/>
            <p:cNvSpPr txBox="1"/>
            <p:nvPr/>
          </p:nvSpPr>
          <p:spPr>
            <a:xfrm>
              <a:off x="3588717" y="3643138"/>
              <a:ext cx="1150397" cy="355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Instruction </a:t>
              </a:r>
            </a:p>
          </p:txBody>
        </p:sp>
        <p:sp>
          <p:nvSpPr>
            <p:cNvPr id="31" name="TextBox 23"/>
            <p:cNvSpPr txBox="1"/>
            <p:nvPr/>
          </p:nvSpPr>
          <p:spPr>
            <a:xfrm>
              <a:off x="2639224" y="4150656"/>
              <a:ext cx="1879666" cy="355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Instruction Memory</a:t>
              </a:r>
            </a:p>
          </p:txBody>
        </p:sp>
        <p:sp>
          <p:nvSpPr>
            <p:cNvPr id="32" name="Rectangle 24"/>
            <p:cNvSpPr/>
            <p:nvPr/>
          </p:nvSpPr>
          <p:spPr>
            <a:xfrm>
              <a:off x="2593571" y="2398282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7158262" y="3674251"/>
            <a:ext cx="1532956" cy="1554862"/>
            <a:chOff x="7839161" y="160467"/>
            <a:chExt cx="2150238" cy="2180967"/>
          </a:xfrm>
        </p:grpSpPr>
        <p:sp>
          <p:nvSpPr>
            <p:cNvPr id="82" name="Rectangle 68"/>
            <p:cNvSpPr/>
            <p:nvPr/>
          </p:nvSpPr>
          <p:spPr>
            <a:xfrm>
              <a:off x="7839161" y="160467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3" name="TextBox 69"/>
            <p:cNvSpPr txBox="1"/>
            <p:nvPr/>
          </p:nvSpPr>
          <p:spPr>
            <a:xfrm>
              <a:off x="7840822" y="546395"/>
              <a:ext cx="841128" cy="340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Address</a:t>
              </a:r>
            </a:p>
          </p:txBody>
        </p:sp>
        <p:sp>
          <p:nvSpPr>
            <p:cNvPr id="84" name="TextBox 70"/>
            <p:cNvSpPr txBox="1"/>
            <p:nvPr/>
          </p:nvSpPr>
          <p:spPr>
            <a:xfrm>
              <a:off x="7855858" y="1317690"/>
              <a:ext cx="583499" cy="5674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</a:t>
              </a:r>
            </a:p>
            <a:p>
              <a:r>
                <a:rPr lang="en-US" sz="1200" dirty="0"/>
                <a:t>Data</a:t>
              </a:r>
            </a:p>
          </p:txBody>
        </p:sp>
        <p:sp>
          <p:nvSpPr>
            <p:cNvPr id="85" name="TextBox 71"/>
            <p:cNvSpPr txBox="1"/>
            <p:nvPr/>
          </p:nvSpPr>
          <p:spPr>
            <a:xfrm>
              <a:off x="8837090" y="1477843"/>
              <a:ext cx="1152309" cy="388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Data</a:t>
              </a:r>
            </a:p>
          </p:txBody>
        </p:sp>
        <p:sp>
          <p:nvSpPr>
            <p:cNvPr id="86" name="TextBox 73"/>
            <p:cNvSpPr txBox="1"/>
            <p:nvPr/>
          </p:nvSpPr>
          <p:spPr>
            <a:xfrm>
              <a:off x="8286943" y="1997285"/>
              <a:ext cx="1309880" cy="3404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Data Memory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9925913" y="3691855"/>
            <a:ext cx="846844" cy="1425690"/>
            <a:chOff x="10486562" y="481071"/>
            <a:chExt cx="1152294" cy="1939922"/>
          </a:xfrm>
        </p:grpSpPr>
        <p:sp>
          <p:nvSpPr>
            <p:cNvPr id="101" name="Trapezoid 92"/>
            <p:cNvSpPr/>
            <p:nvPr/>
          </p:nvSpPr>
          <p:spPr>
            <a:xfrm rot="5400000">
              <a:off x="10096660" y="878803"/>
              <a:ext cx="1939922" cy="1144458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2" name="TextBox 93"/>
            <p:cNvSpPr txBox="1"/>
            <p:nvPr/>
          </p:nvSpPr>
          <p:spPr>
            <a:xfrm>
              <a:off x="10523636" y="1227099"/>
              <a:ext cx="475836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ALU</a:t>
              </a:r>
            </a:p>
          </p:txBody>
        </p:sp>
        <p:sp>
          <p:nvSpPr>
            <p:cNvPr id="109" name="TextBox 101"/>
            <p:cNvSpPr txBox="1"/>
            <p:nvPr/>
          </p:nvSpPr>
          <p:spPr>
            <a:xfrm>
              <a:off x="10486562" y="639443"/>
              <a:ext cx="710310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0" name="TextBox 102"/>
            <p:cNvSpPr txBox="1"/>
            <p:nvPr/>
          </p:nvSpPr>
          <p:spPr>
            <a:xfrm>
              <a:off x="10489923" y="1913763"/>
              <a:ext cx="706951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4" name="TextBox 106"/>
            <p:cNvSpPr txBox="1"/>
            <p:nvPr/>
          </p:nvSpPr>
          <p:spPr>
            <a:xfrm>
              <a:off x="11042680" y="1212962"/>
              <a:ext cx="596176" cy="37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Res</a:t>
              </a: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11001696" y="2981049"/>
            <a:ext cx="301971" cy="2862803"/>
            <a:chOff x="1350100" y="1479665"/>
            <a:chExt cx="553999" cy="4018202"/>
          </a:xfrm>
        </p:grpSpPr>
        <p:sp>
          <p:nvSpPr>
            <p:cNvPr id="120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FLIP-FLOP</a:t>
              </a:r>
            </a:p>
          </p:txBody>
        </p:sp>
        <p:sp>
          <p:nvSpPr>
            <p:cNvPr id="12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32" name="直接箭头连接符 131"/>
          <p:cNvCxnSpPr/>
          <p:nvPr/>
        </p:nvCxnSpPr>
        <p:spPr>
          <a:xfrm flipV="1">
            <a:off x="1062713" y="4012343"/>
            <a:ext cx="44991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83" idx="1"/>
          </p:cNvCxnSpPr>
          <p:nvPr/>
        </p:nvCxnSpPr>
        <p:spPr>
          <a:xfrm>
            <a:off x="6275315" y="4070747"/>
            <a:ext cx="8841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85" idx="3"/>
          </p:cNvCxnSpPr>
          <p:nvPr/>
        </p:nvCxnSpPr>
        <p:spPr>
          <a:xfrm flipV="1">
            <a:off x="8691218" y="4751938"/>
            <a:ext cx="251563" cy="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梯形 215"/>
          <p:cNvSpPr/>
          <p:nvPr/>
        </p:nvSpPr>
        <p:spPr>
          <a:xfrm rot="5400000">
            <a:off x="9383959" y="3826508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220" name="连接符: 肘形 219"/>
          <p:cNvCxnSpPr>
            <a:stCxn id="79" idx="3"/>
          </p:cNvCxnSpPr>
          <p:nvPr/>
        </p:nvCxnSpPr>
        <p:spPr>
          <a:xfrm flipV="1">
            <a:off x="6159156" y="3451870"/>
            <a:ext cx="2542325" cy="620259"/>
          </a:xfrm>
          <a:prstGeom prst="bentConnector3">
            <a:avLst>
              <a:gd name="adj1" fmla="val 30269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 flipV="1">
            <a:off x="8701481" y="4072965"/>
            <a:ext cx="808665" cy="67897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/>
          <p:cNvCxnSpPr/>
          <p:nvPr/>
        </p:nvCxnSpPr>
        <p:spPr>
          <a:xfrm>
            <a:off x="8701481" y="3451870"/>
            <a:ext cx="803052" cy="35122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文本框 255"/>
          <p:cNvSpPr txBox="1"/>
          <p:nvPr/>
        </p:nvSpPr>
        <p:spPr>
          <a:xfrm>
            <a:off x="9317525" y="35586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257" name="文本框 256"/>
          <p:cNvSpPr txBox="1"/>
          <p:nvPr/>
        </p:nvSpPr>
        <p:spPr>
          <a:xfrm>
            <a:off x="9315987" y="38232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cxnSp>
        <p:nvCxnSpPr>
          <p:cNvPr id="262" name="连接符: 肘形 261"/>
          <p:cNvCxnSpPr>
            <a:stCxn id="80" idx="3"/>
          </p:cNvCxnSpPr>
          <p:nvPr/>
        </p:nvCxnSpPr>
        <p:spPr>
          <a:xfrm>
            <a:off x="6164646" y="4698220"/>
            <a:ext cx="2536835" cy="772972"/>
          </a:xfrm>
          <a:prstGeom prst="bentConnector3">
            <a:avLst>
              <a:gd name="adj1" fmla="val 30976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/>
          <p:cNvCxnSpPr>
            <a:endCxn id="110" idx="1"/>
          </p:cNvCxnSpPr>
          <p:nvPr/>
        </p:nvCxnSpPr>
        <p:spPr>
          <a:xfrm flipV="1">
            <a:off x="8701481" y="4883271"/>
            <a:ext cx="1226902" cy="58792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>
            <a:stCxn id="216" idx="0"/>
            <a:endCxn id="109" idx="1"/>
          </p:cNvCxnSpPr>
          <p:nvPr/>
        </p:nvCxnSpPr>
        <p:spPr>
          <a:xfrm>
            <a:off x="9741937" y="3944618"/>
            <a:ext cx="183976" cy="2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/>
          <p:cNvCxnSpPr>
            <a:stCxn id="101" idx="0"/>
          </p:cNvCxnSpPr>
          <p:nvPr/>
        </p:nvCxnSpPr>
        <p:spPr>
          <a:xfrm>
            <a:off x="10772753" y="4404700"/>
            <a:ext cx="228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4631660" y="3691854"/>
            <a:ext cx="1532986" cy="1557386"/>
            <a:chOff x="7313039" y="2552654"/>
            <a:chExt cx="2155542" cy="2189854"/>
          </a:xfrm>
        </p:grpSpPr>
        <p:sp>
          <p:nvSpPr>
            <p:cNvPr id="72" name="Rectangle 32"/>
            <p:cNvSpPr/>
            <p:nvPr/>
          </p:nvSpPr>
          <p:spPr>
            <a:xfrm>
              <a:off x="7315319" y="2552654"/>
              <a:ext cx="2150076" cy="21809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TextBox 33"/>
            <p:cNvSpPr txBox="1"/>
            <p:nvPr/>
          </p:nvSpPr>
          <p:spPr>
            <a:xfrm>
              <a:off x="7315319" y="2694759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1</a:t>
              </a:r>
            </a:p>
          </p:txBody>
        </p:sp>
        <p:sp>
          <p:nvSpPr>
            <p:cNvPr id="74" name="TextBox 34"/>
            <p:cNvSpPr txBox="1"/>
            <p:nvPr/>
          </p:nvSpPr>
          <p:spPr>
            <a:xfrm>
              <a:off x="7315319" y="3199410"/>
              <a:ext cx="893632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Rd Reg. 2</a:t>
              </a: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7313039" y="3663734"/>
              <a:ext cx="845351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Reg.</a:t>
              </a:r>
            </a:p>
          </p:txBody>
        </p:sp>
        <p:sp>
          <p:nvSpPr>
            <p:cNvPr id="76" name="TextBox 36"/>
            <p:cNvSpPr txBox="1"/>
            <p:nvPr/>
          </p:nvSpPr>
          <p:spPr>
            <a:xfrm>
              <a:off x="7331799" y="4122819"/>
              <a:ext cx="870876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Wrt</a:t>
              </a:r>
              <a:r>
                <a:rPr lang="en-US" sz="1200" dirty="0"/>
                <a:t> Data</a:t>
              </a:r>
            </a:p>
          </p:txBody>
        </p:sp>
        <p:sp>
          <p:nvSpPr>
            <p:cNvPr id="79" name="TextBox 41"/>
            <p:cNvSpPr txBox="1"/>
            <p:nvPr/>
          </p:nvSpPr>
          <p:spPr>
            <a:xfrm>
              <a:off x="8633284" y="2762786"/>
              <a:ext cx="827577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1</a:t>
              </a:r>
            </a:p>
          </p:txBody>
        </p:sp>
        <p:sp>
          <p:nvSpPr>
            <p:cNvPr id="80" name="TextBox 42"/>
            <p:cNvSpPr txBox="1"/>
            <p:nvPr/>
          </p:nvSpPr>
          <p:spPr>
            <a:xfrm>
              <a:off x="8613592" y="3643138"/>
              <a:ext cx="854989" cy="649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Read </a:t>
              </a:r>
            </a:p>
            <a:p>
              <a:r>
                <a:rPr lang="en-US" sz="1200" dirty="0"/>
                <a:t>Data 2</a:t>
              </a:r>
            </a:p>
          </p:txBody>
        </p:sp>
        <p:sp>
          <p:nvSpPr>
            <p:cNvPr id="81" name="TextBox 91"/>
            <p:cNvSpPr txBox="1"/>
            <p:nvPr/>
          </p:nvSpPr>
          <p:spPr>
            <a:xfrm>
              <a:off x="7772399" y="4419129"/>
              <a:ext cx="1120147" cy="323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Register File</a:t>
              </a:r>
            </a:p>
          </p:txBody>
        </p:sp>
      </p:grpSp>
      <p:cxnSp>
        <p:nvCxnSpPr>
          <p:cNvPr id="87" name="直接箭头连接符 137"/>
          <p:cNvCxnSpPr>
            <a:endCxn id="73" idx="1"/>
          </p:cNvCxnSpPr>
          <p:nvPr/>
        </p:nvCxnSpPr>
        <p:spPr>
          <a:xfrm flipV="1">
            <a:off x="3133644" y="3907908"/>
            <a:ext cx="1499638" cy="687603"/>
          </a:xfrm>
          <a:prstGeom prst="bentConnector3">
            <a:avLst>
              <a:gd name="adj1" fmla="val 935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141"/>
          <p:cNvCxnSpPr>
            <a:endCxn id="74" idx="1"/>
          </p:cNvCxnSpPr>
          <p:nvPr/>
        </p:nvCxnSpPr>
        <p:spPr>
          <a:xfrm flipV="1">
            <a:off x="3708635" y="4266807"/>
            <a:ext cx="924647" cy="327967"/>
          </a:xfrm>
          <a:prstGeom prst="bentConnector3">
            <a:avLst>
              <a:gd name="adj1" fmla="val -19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3031055" y="4594406"/>
            <a:ext cx="898071" cy="5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3284372" y="4348681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2:0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284323" y="3678377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5:3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3664669" y="2481172"/>
            <a:ext cx="826061" cy="91318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3" name="连接符: 肘形 92"/>
          <p:cNvCxnSpPr>
            <a:endCxn id="92" idx="2"/>
          </p:cNvCxnSpPr>
          <p:nvPr/>
        </p:nvCxnSpPr>
        <p:spPr>
          <a:xfrm rot="5400000" flipH="1" flipV="1">
            <a:off x="2886231" y="3325887"/>
            <a:ext cx="1166559" cy="39031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3291731" y="2691412"/>
            <a:ext cx="406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7:0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924125" y="4356247"/>
            <a:ext cx="211958" cy="733341"/>
            <a:chOff x="1350100" y="1479665"/>
            <a:chExt cx="553999" cy="4018202"/>
          </a:xfrm>
        </p:grpSpPr>
        <p:sp>
          <p:nvSpPr>
            <p:cNvPr id="96" name="Rectangle 3"/>
            <p:cNvSpPr/>
            <p:nvPr/>
          </p:nvSpPr>
          <p:spPr>
            <a:xfrm>
              <a:off x="1350100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98" name="直接箭头连接符 97"/>
          <p:cNvCxnSpPr>
            <a:endCxn id="75" idx="1"/>
          </p:cNvCxnSpPr>
          <p:nvPr/>
        </p:nvCxnSpPr>
        <p:spPr>
          <a:xfrm>
            <a:off x="4144616" y="4594017"/>
            <a:ext cx="487045" cy="30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46"/>
          <p:cNvSpPr txBox="1"/>
          <p:nvPr/>
        </p:nvSpPr>
        <p:spPr>
          <a:xfrm>
            <a:off x="5397831" y="3354370"/>
            <a:ext cx="87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Enable</a:t>
            </a:r>
          </a:p>
        </p:txBody>
      </p:sp>
      <p:sp>
        <p:nvSpPr>
          <p:cNvPr id="128" name="TextBox 90"/>
          <p:cNvSpPr txBox="1"/>
          <p:nvPr/>
        </p:nvSpPr>
        <p:spPr>
          <a:xfrm>
            <a:off x="7881726" y="2790846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Rd Mem</a:t>
            </a:r>
          </a:p>
        </p:txBody>
      </p:sp>
      <p:cxnSp>
        <p:nvCxnSpPr>
          <p:cNvPr id="226" name="连接符: 肘形 225"/>
          <p:cNvCxnSpPr>
            <a:stCxn id="120" idx="3"/>
            <a:endCxn id="76" idx="1"/>
          </p:cNvCxnSpPr>
          <p:nvPr/>
        </p:nvCxnSpPr>
        <p:spPr>
          <a:xfrm flipH="1">
            <a:off x="4645002" y="4412451"/>
            <a:ext cx="6658665" cy="511068"/>
          </a:xfrm>
          <a:prstGeom prst="bentConnector5">
            <a:avLst>
              <a:gd name="adj1" fmla="val -3433"/>
              <a:gd name="adj2" fmla="val 324810"/>
              <a:gd name="adj3" fmla="val 1034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/>
        </p:nvSpPr>
        <p:spPr>
          <a:xfrm>
            <a:off x="6887734" y="599815"/>
            <a:ext cx="3094226" cy="1980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numCol="2" spcCol="72000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Ins[7:6] == ‘00’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‘01’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If Ins[7:6] == ‘11’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WrtEnable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RdMem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WrtMem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</p:txBody>
      </p:sp>
      <p:sp>
        <p:nvSpPr>
          <p:cNvPr id="130" name="梯形 129"/>
          <p:cNvSpPr/>
          <p:nvPr/>
        </p:nvSpPr>
        <p:spPr>
          <a:xfrm rot="5400000">
            <a:off x="1339416" y="2599923"/>
            <a:ext cx="694113" cy="345158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Adder</a:t>
            </a:r>
            <a:endParaRPr lang="zh-CN" altLang="en-US" sz="1200" dirty="0"/>
          </a:p>
        </p:txBody>
      </p:sp>
      <p:cxnSp>
        <p:nvCxnSpPr>
          <p:cNvPr id="131" name="连接符: 肘形 130"/>
          <p:cNvCxnSpPr/>
          <p:nvPr/>
        </p:nvCxnSpPr>
        <p:spPr>
          <a:xfrm flipV="1">
            <a:off x="1076303" y="2968343"/>
            <a:ext cx="432000" cy="1044000"/>
          </a:xfrm>
          <a:prstGeom prst="bentConnector3">
            <a:avLst>
              <a:gd name="adj1" fmla="val 383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1231679" y="2616675"/>
            <a:ext cx="2766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953698" y="2470860"/>
            <a:ext cx="348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+1</a:t>
            </a:r>
            <a:endParaRPr lang="zh-CN" altLang="en-US" sz="1200" dirty="0"/>
          </a:p>
        </p:txBody>
      </p:sp>
      <p:cxnSp>
        <p:nvCxnSpPr>
          <p:cNvPr id="136" name="连接符: 肘形 135"/>
          <p:cNvCxnSpPr>
            <a:stCxn id="122" idx="0"/>
          </p:cNvCxnSpPr>
          <p:nvPr/>
        </p:nvCxnSpPr>
        <p:spPr>
          <a:xfrm rot="10800000" flipV="1">
            <a:off x="759122" y="2018893"/>
            <a:ext cx="450193" cy="1989568"/>
          </a:xfrm>
          <a:prstGeom prst="bentConnector3">
            <a:avLst>
              <a:gd name="adj1" fmla="val 1507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文本框 233"/>
          <p:cNvSpPr txBox="1"/>
          <p:nvPr/>
        </p:nvSpPr>
        <p:spPr>
          <a:xfrm>
            <a:off x="9934137" y="5121305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op2 – op1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  <p:cxnSp>
        <p:nvCxnSpPr>
          <p:cNvPr id="3" name="直接箭头连接符 2"/>
          <p:cNvCxnSpPr>
            <a:stCxn id="80" idx="3"/>
            <a:endCxn id="84" idx="1"/>
          </p:cNvCxnSpPr>
          <p:nvPr/>
        </p:nvCxnSpPr>
        <p:spPr>
          <a:xfrm>
            <a:off x="6164646" y="4698220"/>
            <a:ext cx="1005520" cy="33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/>
          <p:cNvCxnSpPr>
            <a:endCxn id="86" idx="2"/>
          </p:cNvCxnSpPr>
          <p:nvPr/>
        </p:nvCxnSpPr>
        <p:spPr>
          <a:xfrm rot="16200000" flipH="1">
            <a:off x="6151174" y="3433234"/>
            <a:ext cx="2288712" cy="1297778"/>
          </a:xfrm>
          <a:prstGeom prst="bentConnector3">
            <a:avLst>
              <a:gd name="adj1" fmla="val 12497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90"/>
          <p:cNvSpPr txBox="1"/>
          <p:nvPr/>
        </p:nvSpPr>
        <p:spPr>
          <a:xfrm>
            <a:off x="7192298" y="5548146"/>
            <a:ext cx="78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Wrt</a:t>
            </a:r>
            <a:r>
              <a:rPr lang="en-US" sz="1200" dirty="0">
                <a:solidFill>
                  <a:schemeClr val="accent2"/>
                </a:solidFill>
              </a:rPr>
              <a:t> Mem</a:t>
            </a: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690393" y="746628"/>
            <a:ext cx="846522" cy="1160675"/>
            <a:chOff x="9000280" y="-685102"/>
            <a:chExt cx="1239088" cy="2384786"/>
          </a:xfrm>
        </p:grpSpPr>
        <p:sp>
          <p:nvSpPr>
            <p:cNvPr id="112" name="TextBox 108"/>
            <p:cNvSpPr txBox="1"/>
            <p:nvPr/>
          </p:nvSpPr>
          <p:spPr>
            <a:xfrm>
              <a:off x="9000281" y="275562"/>
              <a:ext cx="876952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 </a:t>
              </a:r>
              <a:r>
                <a:rPr lang="en-US" sz="1200" b="1" dirty="0"/>
                <a:t>Comp</a:t>
              </a:r>
            </a:p>
          </p:txBody>
        </p:sp>
        <p:sp>
          <p:nvSpPr>
            <p:cNvPr id="113" name="TextBox 115"/>
            <p:cNvSpPr txBox="1"/>
            <p:nvPr/>
          </p:nvSpPr>
          <p:spPr>
            <a:xfrm>
              <a:off x="9023940" y="-281374"/>
              <a:ext cx="668595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Op1</a:t>
              </a:r>
            </a:p>
          </p:txBody>
        </p:sp>
        <p:sp>
          <p:nvSpPr>
            <p:cNvPr id="116" name="TextBox 116"/>
            <p:cNvSpPr txBox="1"/>
            <p:nvPr/>
          </p:nvSpPr>
          <p:spPr>
            <a:xfrm>
              <a:off x="9045159" y="892497"/>
              <a:ext cx="647376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Op2</a:t>
              </a:r>
            </a:p>
          </p:txBody>
        </p:sp>
        <p:sp>
          <p:nvSpPr>
            <p:cNvPr id="117" name="TextBox 120"/>
            <p:cNvSpPr txBox="1"/>
            <p:nvPr/>
          </p:nvSpPr>
          <p:spPr>
            <a:xfrm>
              <a:off x="9619000" y="254554"/>
              <a:ext cx="620368" cy="47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Leq</a:t>
              </a:r>
              <a:endParaRPr lang="en-US" sz="1200" dirty="0"/>
            </a:p>
          </p:txBody>
        </p:sp>
        <p:sp>
          <p:nvSpPr>
            <p:cNvPr id="118" name="Oval 121"/>
            <p:cNvSpPr/>
            <p:nvPr/>
          </p:nvSpPr>
          <p:spPr>
            <a:xfrm>
              <a:off x="9000280" y="-685102"/>
              <a:ext cx="1234358" cy="23847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22" name="梯形 121"/>
          <p:cNvSpPr/>
          <p:nvPr/>
        </p:nvSpPr>
        <p:spPr>
          <a:xfrm rot="16200000">
            <a:off x="1087556" y="1900783"/>
            <a:ext cx="479736" cy="236220"/>
          </a:xfrm>
          <a:prstGeom prst="trapezoi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 anchorCtr="1"/>
          <a:lstStyle/>
          <a:p>
            <a:pPr algn="ctr"/>
            <a:r>
              <a:rPr lang="en-US" altLang="zh-CN" sz="1200" dirty="0"/>
              <a:t>MUX</a:t>
            </a:r>
            <a:endParaRPr lang="zh-CN" altLang="en-US" sz="1200" dirty="0"/>
          </a:p>
        </p:txBody>
      </p:sp>
      <p:cxnSp>
        <p:nvCxnSpPr>
          <p:cNvPr id="14" name="连接符: 肘形 13"/>
          <p:cNvCxnSpPr/>
          <p:nvPr/>
        </p:nvCxnSpPr>
        <p:spPr>
          <a:xfrm flipH="1" flipV="1">
            <a:off x="1446173" y="2199617"/>
            <a:ext cx="413518" cy="547870"/>
          </a:xfrm>
          <a:prstGeom prst="bentConnector3">
            <a:avLst>
              <a:gd name="adj1" fmla="val -9747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/>
          <p:cNvCxnSpPr/>
          <p:nvPr/>
        </p:nvCxnSpPr>
        <p:spPr>
          <a:xfrm flipH="1">
            <a:off x="1445538" y="1893333"/>
            <a:ext cx="819382" cy="4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/>
          <p:nvPr/>
        </p:nvCxnSpPr>
        <p:spPr>
          <a:xfrm>
            <a:off x="6393613" y="4693716"/>
            <a:ext cx="14771" cy="1753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/>
          <p:cNvSpPr txBox="1"/>
          <p:nvPr/>
        </p:nvSpPr>
        <p:spPr>
          <a:xfrm>
            <a:off x="6388397" y="617025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$</a:t>
            </a:r>
            <a:r>
              <a:rPr lang="en-US" altLang="zh-CN" sz="1200" dirty="0" err="1">
                <a:solidFill>
                  <a:srgbClr val="FF0000"/>
                </a:solidFill>
              </a:rPr>
              <a:t>Rs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2246356" y="176181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$</a:t>
            </a:r>
            <a:r>
              <a:rPr lang="en-US" altLang="zh-CN" sz="1200" dirty="0" err="1">
                <a:solidFill>
                  <a:srgbClr val="FF0000"/>
                </a:solidFill>
              </a:rPr>
              <a:t>Rs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45" name="连接符: 肘形 244"/>
          <p:cNvCxnSpPr>
            <a:endCxn id="116" idx="1"/>
          </p:cNvCxnSpPr>
          <p:nvPr/>
        </p:nvCxnSpPr>
        <p:spPr>
          <a:xfrm rot="16200000" flipV="1">
            <a:off x="4223684" y="1911965"/>
            <a:ext cx="2446033" cy="18808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/>
          <p:cNvCxnSpPr>
            <a:endCxn id="113" idx="1"/>
          </p:cNvCxnSpPr>
          <p:nvPr/>
        </p:nvCxnSpPr>
        <p:spPr>
          <a:xfrm flipH="1">
            <a:off x="4520751" y="1058071"/>
            <a:ext cx="36639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文本框 247"/>
          <p:cNvSpPr txBox="1"/>
          <p:nvPr/>
        </p:nvSpPr>
        <p:spPr>
          <a:xfrm>
            <a:off x="4878930" y="9205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2964403" y="312678"/>
            <a:ext cx="101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</a:rPr>
              <a:t>If op2 &lt;= op1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Leq</a:t>
            </a:r>
            <a:r>
              <a:rPr lang="en-US" altLang="zh-CN" sz="1200" dirty="0">
                <a:solidFill>
                  <a:schemeClr val="accent2"/>
                </a:solidFill>
              </a:rPr>
              <a:t> = 1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Else</a:t>
            </a:r>
          </a:p>
          <a:p>
            <a:r>
              <a:rPr lang="en-US" altLang="zh-CN" sz="1200" dirty="0">
                <a:solidFill>
                  <a:schemeClr val="accent2"/>
                </a:solidFill>
              </a:rPr>
              <a:t>    </a:t>
            </a:r>
            <a:r>
              <a:rPr lang="en-US" altLang="zh-CN" sz="1200" dirty="0" err="1">
                <a:solidFill>
                  <a:schemeClr val="accent2"/>
                </a:solidFill>
              </a:rPr>
              <a:t>Leq</a:t>
            </a:r>
            <a:r>
              <a:rPr lang="en-US" altLang="zh-CN" sz="1200" dirty="0">
                <a:solidFill>
                  <a:schemeClr val="accent2"/>
                </a:solidFill>
              </a:rPr>
              <a:t> = 0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1393084" y="19455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38" name="文本框 137"/>
          <p:cNvSpPr txBox="1"/>
          <p:nvPr/>
        </p:nvSpPr>
        <p:spPr>
          <a:xfrm>
            <a:off x="1389718" y="16405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grpSp>
        <p:nvGrpSpPr>
          <p:cNvPr id="139" name="组合 138"/>
          <p:cNvGrpSpPr/>
          <p:nvPr/>
        </p:nvGrpSpPr>
        <p:grpSpPr>
          <a:xfrm>
            <a:off x="4783936" y="2937524"/>
            <a:ext cx="258603" cy="640331"/>
            <a:chOff x="1350099" y="1479665"/>
            <a:chExt cx="553999" cy="4018202"/>
          </a:xfrm>
        </p:grpSpPr>
        <p:sp>
          <p:nvSpPr>
            <p:cNvPr id="140" name="Rectangle 3"/>
            <p:cNvSpPr/>
            <p:nvPr/>
          </p:nvSpPr>
          <p:spPr>
            <a:xfrm>
              <a:off x="1350099" y="1479665"/>
              <a:ext cx="553999" cy="4018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</a:rPr>
                <a:t>FLIP-FLOP</a:t>
              </a:r>
              <a:endParaRPr lang="en-US" altLang="zh-CN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1" name="Isosceles Triangle 5"/>
            <p:cNvSpPr/>
            <p:nvPr/>
          </p:nvSpPr>
          <p:spPr>
            <a:xfrm>
              <a:off x="1571204" y="5280509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142" name="连接符: 肘形 141"/>
          <p:cNvCxnSpPr>
            <a:stCxn id="140" idx="3"/>
          </p:cNvCxnSpPr>
          <p:nvPr/>
        </p:nvCxnSpPr>
        <p:spPr>
          <a:xfrm>
            <a:off x="5042539" y="3257690"/>
            <a:ext cx="355292" cy="4341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endCxn id="140" idx="1"/>
          </p:cNvCxnSpPr>
          <p:nvPr/>
        </p:nvCxnSpPr>
        <p:spPr>
          <a:xfrm flipV="1">
            <a:off x="4369756" y="3257690"/>
            <a:ext cx="414180" cy="2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连接符: 肘形 143"/>
          <p:cNvCxnSpPr/>
          <p:nvPr/>
        </p:nvCxnSpPr>
        <p:spPr>
          <a:xfrm>
            <a:off x="4464221" y="2785791"/>
            <a:ext cx="3460462" cy="88846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连接符: 肘形 144"/>
          <p:cNvCxnSpPr/>
          <p:nvPr/>
        </p:nvCxnSpPr>
        <p:spPr>
          <a:xfrm>
            <a:off x="7927280" y="2786647"/>
            <a:ext cx="1696547" cy="94763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肘形 145"/>
          <p:cNvCxnSpPr/>
          <p:nvPr/>
        </p:nvCxnSpPr>
        <p:spPr>
          <a:xfrm>
            <a:off x="4369756" y="2614905"/>
            <a:ext cx="2276885" cy="642785"/>
          </a:xfrm>
          <a:prstGeom prst="bentConnector3">
            <a:avLst>
              <a:gd name="adj1" fmla="val 100026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流程图: 延期 252"/>
          <p:cNvSpPr/>
          <p:nvPr/>
        </p:nvSpPr>
        <p:spPr>
          <a:xfrm flipH="1">
            <a:off x="2577541" y="1222254"/>
            <a:ext cx="438113" cy="385595"/>
          </a:xfrm>
          <a:prstGeom prst="flowChartDe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1200" dirty="0"/>
              <a:t>And</a:t>
            </a:r>
            <a:endParaRPr lang="zh-CN" altLang="en-US" sz="1200" dirty="0"/>
          </a:p>
        </p:txBody>
      </p:sp>
      <p:cxnSp>
        <p:nvCxnSpPr>
          <p:cNvPr id="35" name="连接符: 肘形 34"/>
          <p:cNvCxnSpPr>
            <a:stCxn id="92" idx="0"/>
          </p:cNvCxnSpPr>
          <p:nvPr/>
        </p:nvCxnSpPr>
        <p:spPr>
          <a:xfrm rot="16200000" flipV="1">
            <a:off x="3728695" y="2132166"/>
            <a:ext cx="164694" cy="533317"/>
          </a:xfrm>
          <a:prstGeom prst="bentConnector2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/>
          <p:nvPr/>
        </p:nvCxnSpPr>
        <p:spPr>
          <a:xfrm rot="10800000">
            <a:off x="3015654" y="1544435"/>
            <a:ext cx="1057460" cy="7720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8" idx="6"/>
          </p:cNvCxnSpPr>
          <p:nvPr/>
        </p:nvCxnSpPr>
        <p:spPr>
          <a:xfrm flipH="1" flipV="1">
            <a:off x="3015653" y="1318907"/>
            <a:ext cx="6779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/>
          <p:cNvCxnSpPr>
            <a:stCxn id="253" idx="3"/>
            <a:endCxn id="122" idx="3"/>
          </p:cNvCxnSpPr>
          <p:nvPr/>
        </p:nvCxnSpPr>
        <p:spPr>
          <a:xfrm rot="10800000" flipV="1">
            <a:off x="1327425" y="1415052"/>
            <a:ext cx="1250117" cy="39350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528899" y="2037963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solidFill>
                  <a:schemeClr val="accent2"/>
                </a:solidFill>
              </a:rPr>
              <a:t>isBleq</a:t>
            </a:r>
            <a:endParaRPr lang="zh-CN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8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17528</TotalTime>
  <Words>455</Words>
  <Application>Microsoft Office PowerPoint</Application>
  <PresentationFormat>宽屏</PresentationFormat>
  <Paragraphs>196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Koala koo</cp:lastModifiedBy>
  <cp:revision>618</cp:revision>
  <dcterms:created xsi:type="dcterms:W3CDTF">2016-08-18T21:23:19Z</dcterms:created>
  <dcterms:modified xsi:type="dcterms:W3CDTF">2016-11-04T04:49:20Z</dcterms:modified>
</cp:coreProperties>
</file>