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3" r:id="rId2"/>
    <p:sldId id="404" r:id="rId3"/>
    <p:sldId id="405" r:id="rId4"/>
    <p:sldId id="407" r:id="rId5"/>
    <p:sldId id="408" r:id="rId6"/>
    <p:sldId id="4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 autoAdjust="0"/>
    <p:restoredTop sz="96509" autoAdjust="0"/>
  </p:normalViewPr>
  <p:slideViewPr>
    <p:cSldViewPr snapToGrid="0">
      <p:cViewPr>
        <p:scale>
          <a:sx n="75" d="100"/>
          <a:sy n="75" d="100"/>
        </p:scale>
        <p:origin x="-10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6162" y="538732"/>
            <a:ext cx="1899520" cy="2621872"/>
            <a:chOff x="1256162" y="538732"/>
            <a:chExt cx="1899520" cy="2621872"/>
          </a:xfrm>
        </p:grpSpPr>
        <p:sp>
          <p:nvSpPr>
            <p:cNvPr id="4" name="Rectangle 3"/>
            <p:cNvSpPr/>
            <p:nvPr/>
          </p:nvSpPr>
          <p:spPr>
            <a:xfrm>
              <a:off x="1815767" y="538732"/>
              <a:ext cx="553999" cy="178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31467" y="1107480"/>
              <a:ext cx="1121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FLIP-FLOP</a:t>
              </a:r>
            </a:p>
            <a:p>
              <a:pPr algn="ctr"/>
              <a:endParaRPr lang="en-US" b="1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036871" y="2105203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098905" y="2329103"/>
              <a:ext cx="11948" cy="3786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1"/>
            </p:cNvCxnSpPr>
            <p:nvPr/>
          </p:nvCxnSpPr>
          <p:spPr>
            <a:xfrm>
              <a:off x="1256162" y="1427906"/>
              <a:ext cx="559605" cy="27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69766" y="1427906"/>
              <a:ext cx="559605" cy="27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56162" y="966241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2939" y="966241"/>
              <a:ext cx="652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22" y="2698939"/>
              <a:ext cx="558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Clk</a:t>
              </a:r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51868" y="97783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5123" y="1771666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97521" y="2279184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Memory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51868" y="52681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0456" y="1162502"/>
            <a:ext cx="559605" cy="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01944" y="1997409"/>
            <a:ext cx="559605" cy="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72243" y="158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217430" y="1075038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85203" y="749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872922" y="1909192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85479" y="58977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85479" y="731883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85479" y="1236534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83199" y="1700858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01958" y="2159942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48089" y="86419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39852" y="1702400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53985" y="91654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14515" y="12451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945746" y="1415602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929996" y="1898967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952845" y="2379592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619076" y="1179248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619076" y="204635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413375" y="159007"/>
            <a:ext cx="6250" cy="43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157568" y="837682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087510" y="1313982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8098130" y="1797934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111154" y="2277555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039742" y="54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46531" y="102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304" y="19446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46531" y="147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615253" y="809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15253" y="1629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0770021" y="1115821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0762060" y="1955415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132662" y="377966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132662" y="392177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48467" y="5064871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</a:t>
            </a:r>
          </a:p>
          <a:p>
            <a:r>
              <a:rPr lang="en-US" dirty="0"/>
              <a:t>Data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84346" y="5180925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80444" y="5616486"/>
            <a:ext cx="15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10769" y="5979788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Mem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055715" y="3346680"/>
            <a:ext cx="6250" cy="43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86171" y="4141507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789754" y="4062640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71928" y="3765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02329" y="54324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760638" y="5330452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50805" y="4977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274990" y="539184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433299" y="5289803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23466" y="4936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054350" y="5962784"/>
            <a:ext cx="1365" cy="403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76076" y="33248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Mem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42559" y="2456253"/>
            <a:ext cx="134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 File</a:t>
            </a:r>
          </a:p>
        </p:txBody>
      </p:sp>
      <p:sp>
        <p:nvSpPr>
          <p:cNvPr id="93" name="Trapezoid 92"/>
          <p:cNvSpPr/>
          <p:nvPr/>
        </p:nvSpPr>
        <p:spPr>
          <a:xfrm rot="5400000">
            <a:off x="5863814" y="4291104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333992" y="4604839"/>
            <a:ext cx="61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ALU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692351" y="4243547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902284" y="4164680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78108" y="38679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708509" y="553452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73168" y="5432492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756985" y="5079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1876" y="40517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25972" y="534680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06105" y="4826821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609688" y="4747954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491862" y="4451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46683" y="4625262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311379" y="46465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Comp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734001" y="4275297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943934" y="4196430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819758" y="3899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8750159" y="556627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8914818" y="5464242"/>
            <a:ext cx="92828" cy="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798635" y="5111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243526" y="40834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267622" y="537855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Op2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0447755" y="4858571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988333" y="465701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Leq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9207354" y="3734734"/>
            <a:ext cx="1234358" cy="23847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18288"/>
              </p:ext>
            </p:extLst>
          </p:nvPr>
        </p:nvGraphicFramePr>
        <p:xfrm>
          <a:off x="1177922" y="1476915"/>
          <a:ext cx="7629529" cy="150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Cycle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$1, $2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 $2, $3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RF/ID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3411890">
            <a:off x="6420237" y="2239382"/>
            <a:ext cx="645696" cy="356023"/>
          </a:xfrm>
          <a:prstGeom prst="rightArrow">
            <a:avLst>
              <a:gd name="adj1" fmla="val 50000"/>
              <a:gd name="adj2" fmla="val 106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924533" y="2523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76420" y="3190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599676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801977" y="3290727"/>
            <a:ext cx="1532236" cy="1557386"/>
            <a:chOff x="7313039" y="2552654"/>
            <a:chExt cx="2154487" cy="2189854"/>
          </a:xfrm>
        </p:grpSpPr>
        <p:sp>
          <p:nvSpPr>
            <p:cNvPr id="41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43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44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45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8612537" y="3750992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68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54833" y="3310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794598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6562" y="1743740"/>
              <a:ext cx="70695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440166" y="252371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2228125" y="3631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42" idx="1"/>
          </p:cNvCxnSpPr>
          <p:nvPr/>
        </p:nvCxnSpPr>
        <p:spPr>
          <a:xfrm flipV="1">
            <a:off x="4303960" y="3506781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43" idx="1"/>
          </p:cNvCxnSpPr>
          <p:nvPr/>
        </p:nvCxnSpPr>
        <p:spPr>
          <a:xfrm flipV="1">
            <a:off x="4878951" y="3865680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4201371" y="4193279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4454688" y="3947554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4454639" y="3277250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834985" y="2080045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5" name="连接符: 肘形 164"/>
          <p:cNvCxnSpPr>
            <a:endCxn id="161" idx="2"/>
          </p:cNvCxnSpPr>
          <p:nvPr/>
        </p:nvCxnSpPr>
        <p:spPr>
          <a:xfrm rot="5400000" flipH="1" flipV="1">
            <a:off x="4056547" y="2924760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4462047" y="2290285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0" name="直接箭头连接符 199"/>
          <p:cNvCxnSpPr>
            <a:stCxn id="46" idx="3"/>
            <a:endCxn id="109" idx="1"/>
          </p:cNvCxnSpPr>
          <p:nvPr/>
        </p:nvCxnSpPr>
        <p:spPr>
          <a:xfrm>
            <a:off x="7329473" y="3671002"/>
            <a:ext cx="825360" cy="8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47" idx="3"/>
            <a:endCxn id="110" idx="1"/>
          </p:cNvCxnSpPr>
          <p:nvPr/>
        </p:nvCxnSpPr>
        <p:spPr>
          <a:xfrm>
            <a:off x="7334213" y="4373797"/>
            <a:ext cx="820620" cy="3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14" idx="3"/>
          </p:cNvCxnSpPr>
          <p:nvPr/>
        </p:nvCxnSpPr>
        <p:spPr>
          <a:xfrm>
            <a:off x="9001677" y="3987237"/>
            <a:ext cx="438489" cy="7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/>
          <p:cNvCxnSpPr>
            <a:stCxn id="120" idx="3"/>
            <a:endCxn id="45" idx="1"/>
          </p:cNvCxnSpPr>
          <p:nvPr/>
        </p:nvCxnSpPr>
        <p:spPr>
          <a:xfrm flipH="1">
            <a:off x="5815319" y="3955121"/>
            <a:ext cx="3926818" cy="567271"/>
          </a:xfrm>
          <a:prstGeom prst="bentConnector5">
            <a:avLst>
              <a:gd name="adj1" fmla="val -5822"/>
              <a:gd name="adj2" fmla="val 292629"/>
              <a:gd name="adj3" fmla="val 1058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梯形 292"/>
          <p:cNvSpPr/>
          <p:nvPr/>
        </p:nvSpPr>
        <p:spPr>
          <a:xfrm rot="5400000">
            <a:off x="2501687" y="2218448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297" name="连接符: 肘形 296"/>
          <p:cNvCxnSpPr/>
          <p:nvPr/>
        </p:nvCxnSpPr>
        <p:spPr>
          <a:xfrm flipV="1">
            <a:off x="2238574" y="2586868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2393950" y="2235200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2115969" y="2089385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308" name="连接符: 肘形 307"/>
          <p:cNvCxnSpPr/>
          <p:nvPr/>
        </p:nvCxnSpPr>
        <p:spPr>
          <a:xfrm flipH="1">
            <a:off x="1916473" y="2364124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335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组合 339"/>
          <p:cNvGrpSpPr/>
          <p:nvPr/>
        </p:nvGrpSpPr>
        <p:grpSpPr>
          <a:xfrm>
            <a:off x="5094441" y="3955120"/>
            <a:ext cx="211958" cy="733341"/>
            <a:chOff x="1350100" y="1479665"/>
            <a:chExt cx="553999" cy="4018202"/>
          </a:xfrm>
        </p:grpSpPr>
        <p:sp>
          <p:nvSpPr>
            <p:cNvPr id="341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2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44" name="直接箭头连接符 343"/>
          <p:cNvCxnSpPr>
            <a:endCxn id="44" idx="1"/>
          </p:cNvCxnSpPr>
          <p:nvPr/>
        </p:nvCxnSpPr>
        <p:spPr>
          <a:xfrm>
            <a:off x="5314932" y="4192890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组合 344"/>
          <p:cNvGrpSpPr/>
          <p:nvPr/>
        </p:nvGrpSpPr>
        <p:grpSpPr>
          <a:xfrm>
            <a:off x="5954252" y="2065756"/>
            <a:ext cx="211958" cy="944969"/>
            <a:chOff x="1350099" y="1479665"/>
            <a:chExt cx="553999" cy="4018202"/>
          </a:xfrm>
        </p:grpSpPr>
        <p:sp>
          <p:nvSpPr>
            <p:cNvPr id="346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5" name="连接符: 肘形 364"/>
          <p:cNvCxnSpPr>
            <a:stCxn id="346" idx="3"/>
            <a:endCxn id="41" idx="0"/>
          </p:cNvCxnSpPr>
          <p:nvPr/>
        </p:nvCxnSpPr>
        <p:spPr>
          <a:xfrm>
            <a:off x="6166210" y="2538241"/>
            <a:ext cx="401938" cy="7524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161" idx="6"/>
            <a:endCxn id="346" idx="1"/>
          </p:cNvCxnSpPr>
          <p:nvPr/>
        </p:nvCxnSpPr>
        <p:spPr>
          <a:xfrm>
            <a:off x="5661046" y="2536639"/>
            <a:ext cx="293206" cy="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46"/>
          <p:cNvSpPr txBox="1"/>
          <p:nvPr/>
        </p:nvSpPr>
        <p:spPr>
          <a:xfrm>
            <a:off x="6568147" y="2953243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Wrt</a:t>
            </a:r>
            <a:r>
              <a:rPr lang="en-US" sz="1200" dirty="0"/>
              <a:t> Enable</a:t>
            </a:r>
          </a:p>
        </p:txBody>
      </p:sp>
      <p:sp>
        <p:nvSpPr>
          <p:cNvPr id="369" name="文本框 368"/>
          <p:cNvSpPr txBox="1"/>
          <p:nvPr/>
        </p:nvSpPr>
        <p:spPr>
          <a:xfrm>
            <a:off x="7038968" y="1659914"/>
            <a:ext cx="16738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If Ins[7:6] == ‘00’ or ‘01’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WrtEnable</a:t>
            </a:r>
            <a:r>
              <a:rPr lang="en-US" altLang="zh-CN" sz="1200" dirty="0"/>
              <a:t> = 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24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523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190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158262" y="3293251"/>
            <a:ext cx="1532956" cy="1554862"/>
            <a:chOff x="7839161" y="160467"/>
            <a:chExt cx="2150238" cy="2180967"/>
          </a:xfrm>
        </p:grpSpPr>
        <p:sp>
          <p:nvSpPr>
            <p:cNvPr id="82" name="Rectangle 68"/>
            <p:cNvSpPr/>
            <p:nvPr/>
          </p:nvSpPr>
          <p:spPr>
            <a:xfrm>
              <a:off x="7839161" y="160467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840822" y="546395"/>
              <a:ext cx="841128" cy="340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855858" y="1317690"/>
              <a:ext cx="583499" cy="567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8837090" y="1477843"/>
              <a:ext cx="1152309" cy="38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8286943" y="1997285"/>
              <a:ext cx="1309880" cy="3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310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01696" y="260004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3631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275315" y="3689747"/>
            <a:ext cx="88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370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445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070870"/>
            <a:ext cx="2542325" cy="620259"/>
          </a:xfrm>
          <a:prstGeom prst="bentConnector3">
            <a:avLst>
              <a:gd name="adj1" fmla="val 2502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3691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070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177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442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317220"/>
            <a:ext cx="2536835" cy="772972"/>
          </a:xfrm>
          <a:prstGeom prst="bentConnector3">
            <a:avLst>
              <a:gd name="adj1" fmla="val 24968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502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563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01" idx="0"/>
          </p:cNvCxnSpPr>
          <p:nvPr/>
        </p:nvCxnSpPr>
        <p:spPr>
          <a:xfrm>
            <a:off x="10772753" y="4023700"/>
            <a:ext cx="228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310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526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3885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213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3967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297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100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2944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310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924125" y="3975247"/>
            <a:ext cx="211958" cy="733341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213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783936" y="2085883"/>
            <a:ext cx="211958" cy="944969"/>
            <a:chOff x="1350099" y="1479665"/>
            <a:chExt cx="553999" cy="4018202"/>
          </a:xfrm>
        </p:grpSpPr>
        <p:sp>
          <p:nvSpPr>
            <p:cNvPr id="103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05" name="连接符: 肘形 104"/>
          <p:cNvCxnSpPr>
            <a:endCxn id="72" idx="0"/>
          </p:cNvCxnSpPr>
          <p:nvPr/>
        </p:nvCxnSpPr>
        <p:spPr>
          <a:xfrm rot="16200000" flipH="1">
            <a:off x="4948525" y="2861548"/>
            <a:ext cx="501842" cy="396770"/>
          </a:xfrm>
          <a:prstGeom prst="bentConnector3">
            <a:avLst>
              <a:gd name="adj1" fmla="val 31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2" idx="6"/>
            <a:endCxn id="103" idx="1"/>
          </p:cNvCxnSpPr>
          <p:nvPr/>
        </p:nvCxnSpPr>
        <p:spPr>
          <a:xfrm>
            <a:off x="4490730" y="2556766"/>
            <a:ext cx="293206" cy="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2973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0" name="连接符: 肘形 19"/>
          <p:cNvCxnSpPr>
            <a:stCxn id="103" idx="3"/>
            <a:endCxn id="82" idx="0"/>
          </p:cNvCxnSpPr>
          <p:nvPr/>
        </p:nvCxnSpPr>
        <p:spPr>
          <a:xfrm>
            <a:off x="4995894" y="2558368"/>
            <a:ext cx="2928789" cy="7348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90"/>
          <p:cNvSpPr txBox="1"/>
          <p:nvPr/>
        </p:nvSpPr>
        <p:spPr>
          <a:xfrm>
            <a:off x="7899050" y="261298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20" idx="3"/>
            <a:endCxn id="76" idx="1"/>
          </p:cNvCxnSpPr>
          <p:nvPr/>
        </p:nvCxnSpPr>
        <p:spPr>
          <a:xfrm flipH="1">
            <a:off x="4645002" y="4031451"/>
            <a:ext cx="6658665" cy="511068"/>
          </a:xfrm>
          <a:prstGeom prst="bentConnector5">
            <a:avLst>
              <a:gd name="adj1" fmla="val -3433"/>
              <a:gd name="adj2" fmla="val 324810"/>
              <a:gd name="adj3" fmla="val 10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>
            <a:endCxn id="216" idx="1"/>
          </p:cNvCxnSpPr>
          <p:nvPr/>
        </p:nvCxnSpPr>
        <p:spPr>
          <a:xfrm>
            <a:off x="7924682" y="2556765"/>
            <a:ext cx="1699145" cy="7965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754979" y="1108687"/>
            <a:ext cx="123463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r>
              <a:rPr lang="en-US" altLang="zh-CN" sz="1200" dirty="0">
                <a:solidFill>
                  <a:schemeClr val="accent2"/>
                </a:solidFill>
              </a:rPr>
              <a:t>If </a:t>
            </a:r>
            <a:r>
              <a:rPr lang="en-US" altLang="zh-CN" sz="1200" dirty="0">
                <a:solidFill>
                  <a:schemeClr val="accent2"/>
                </a:solidFill>
              </a:rPr>
              <a:t>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218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587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235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089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/>
          <p:nvPr/>
        </p:nvCxnSpPr>
        <p:spPr>
          <a:xfrm flipH="1">
            <a:off x="754202" y="2364599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297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4740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op1 – op2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904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571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158262" y="3674251"/>
            <a:ext cx="1532956" cy="1554862"/>
            <a:chOff x="7839161" y="160467"/>
            <a:chExt cx="2150238" cy="2180967"/>
          </a:xfrm>
        </p:grpSpPr>
        <p:sp>
          <p:nvSpPr>
            <p:cNvPr id="82" name="Rectangle 68"/>
            <p:cNvSpPr/>
            <p:nvPr/>
          </p:nvSpPr>
          <p:spPr>
            <a:xfrm>
              <a:off x="7839161" y="160467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840822" y="546395"/>
              <a:ext cx="841128" cy="340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855858" y="1317690"/>
              <a:ext cx="583499" cy="567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8837090" y="1477843"/>
              <a:ext cx="1152309" cy="38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8286943" y="1997285"/>
              <a:ext cx="1309880" cy="3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691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01696" y="298104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4012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275315" y="4070747"/>
            <a:ext cx="88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751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826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451870"/>
            <a:ext cx="2542325" cy="620259"/>
          </a:xfrm>
          <a:prstGeom prst="bentConnector3">
            <a:avLst>
              <a:gd name="adj1" fmla="val 2502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4072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451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558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8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698220"/>
            <a:ext cx="2536835" cy="772972"/>
          </a:xfrm>
          <a:prstGeom prst="bentConnector3">
            <a:avLst>
              <a:gd name="adj1" fmla="val 24968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883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944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01" idx="0"/>
          </p:cNvCxnSpPr>
          <p:nvPr/>
        </p:nvCxnSpPr>
        <p:spPr>
          <a:xfrm>
            <a:off x="10772753" y="4404700"/>
            <a:ext cx="228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691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907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4266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594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4348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678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481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3325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691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924125" y="4356247"/>
            <a:ext cx="211958" cy="733341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594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783936" y="2937524"/>
            <a:ext cx="258603" cy="640331"/>
            <a:chOff x="1350099" y="1479665"/>
            <a:chExt cx="553999" cy="4018202"/>
          </a:xfrm>
        </p:grpSpPr>
        <p:sp>
          <p:nvSpPr>
            <p:cNvPr id="103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05" name="连接符: 肘形 104"/>
          <p:cNvCxnSpPr>
            <a:stCxn id="103" idx="3"/>
            <a:endCxn id="72" idx="0"/>
          </p:cNvCxnSpPr>
          <p:nvPr/>
        </p:nvCxnSpPr>
        <p:spPr>
          <a:xfrm>
            <a:off x="5042539" y="3257690"/>
            <a:ext cx="355292" cy="4341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2" idx="5"/>
            <a:endCxn id="103" idx="1"/>
          </p:cNvCxnSpPr>
          <p:nvPr/>
        </p:nvCxnSpPr>
        <p:spPr>
          <a:xfrm flipV="1">
            <a:off x="4369756" y="3257690"/>
            <a:ext cx="414180" cy="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3354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0" name="连接符: 肘形 19"/>
          <p:cNvCxnSpPr>
            <a:endCxn id="82" idx="0"/>
          </p:cNvCxnSpPr>
          <p:nvPr/>
        </p:nvCxnSpPr>
        <p:spPr>
          <a:xfrm>
            <a:off x="4464221" y="2785791"/>
            <a:ext cx="3460462" cy="8884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90"/>
          <p:cNvSpPr txBox="1"/>
          <p:nvPr/>
        </p:nvSpPr>
        <p:spPr>
          <a:xfrm>
            <a:off x="7898357" y="27936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20" idx="3"/>
            <a:endCxn id="76" idx="1"/>
          </p:cNvCxnSpPr>
          <p:nvPr/>
        </p:nvCxnSpPr>
        <p:spPr>
          <a:xfrm flipH="1">
            <a:off x="4645002" y="4412451"/>
            <a:ext cx="6658665" cy="511068"/>
          </a:xfrm>
          <a:prstGeom prst="bentConnector5">
            <a:avLst>
              <a:gd name="adj1" fmla="val -3433"/>
              <a:gd name="adj2" fmla="val 324810"/>
              <a:gd name="adj3" fmla="val 10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>
            <a:endCxn id="216" idx="1"/>
          </p:cNvCxnSpPr>
          <p:nvPr/>
        </p:nvCxnSpPr>
        <p:spPr>
          <a:xfrm>
            <a:off x="7927280" y="2786647"/>
            <a:ext cx="1696547" cy="9476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220185" y="652405"/>
            <a:ext cx="315964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spcCol="72000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r>
              <a:rPr lang="en-US" altLang="zh-CN" sz="1200" dirty="0">
                <a:solidFill>
                  <a:schemeClr val="accent2"/>
                </a:solidFill>
              </a:rPr>
              <a:t>If </a:t>
            </a:r>
            <a:r>
              <a:rPr lang="en-US" altLang="zh-CN" sz="1200" dirty="0">
                <a:solidFill>
                  <a:schemeClr val="accent2"/>
                </a:solidFill>
              </a:rPr>
              <a:t>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599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968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616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470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/>
          <p:nvPr/>
        </p:nvCxnSpPr>
        <p:spPr>
          <a:xfrm flipH="1">
            <a:off x="754202" y="2745599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297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5121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op1 – op2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" name="直接箭头连接符 2"/>
          <p:cNvCxnSpPr>
            <a:stCxn id="80" idx="3"/>
            <a:endCxn id="84" idx="1"/>
          </p:cNvCxnSpPr>
          <p:nvPr/>
        </p:nvCxnSpPr>
        <p:spPr>
          <a:xfrm>
            <a:off x="6164646" y="4698220"/>
            <a:ext cx="1005520" cy="3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endCxn id="86" idx="2"/>
          </p:cNvCxnSpPr>
          <p:nvPr/>
        </p:nvCxnSpPr>
        <p:spPr>
          <a:xfrm rot="16200000" flipH="1">
            <a:off x="6069794" y="3351854"/>
            <a:ext cx="2288712" cy="1460537"/>
          </a:xfrm>
          <a:prstGeom prst="bentConnector3">
            <a:avLst>
              <a:gd name="adj1" fmla="val 1249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>
            <a:off x="7192298" y="554814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Mem</a:t>
            </a:r>
          </a:p>
        </p:txBody>
      </p:sp>
      <p:cxnSp>
        <p:nvCxnSpPr>
          <p:cNvPr id="17" name="连接符: 肘形 16"/>
          <p:cNvCxnSpPr>
            <a:stCxn id="92" idx="7"/>
          </p:cNvCxnSpPr>
          <p:nvPr/>
        </p:nvCxnSpPr>
        <p:spPr>
          <a:xfrm rot="16200000" flipH="1">
            <a:off x="5130692" y="1853969"/>
            <a:ext cx="592252" cy="2114124"/>
          </a:xfrm>
          <a:prstGeom prst="bentConnector4">
            <a:avLst>
              <a:gd name="adj1" fmla="val -1608"/>
              <a:gd name="adj2" fmla="val 100168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904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571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158262" y="3674251"/>
            <a:ext cx="1532956" cy="1554862"/>
            <a:chOff x="7839161" y="160467"/>
            <a:chExt cx="2150238" cy="2180967"/>
          </a:xfrm>
        </p:grpSpPr>
        <p:sp>
          <p:nvSpPr>
            <p:cNvPr id="82" name="Rectangle 68"/>
            <p:cNvSpPr/>
            <p:nvPr/>
          </p:nvSpPr>
          <p:spPr>
            <a:xfrm>
              <a:off x="7839161" y="160467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840822" y="546395"/>
              <a:ext cx="841128" cy="340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855858" y="1317690"/>
              <a:ext cx="583499" cy="567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8837090" y="1477843"/>
              <a:ext cx="1152309" cy="38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8286943" y="1997285"/>
              <a:ext cx="1309880" cy="3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691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01696" y="298104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4012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275315" y="4070747"/>
            <a:ext cx="88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751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826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451870"/>
            <a:ext cx="2542325" cy="620259"/>
          </a:xfrm>
          <a:prstGeom prst="bentConnector3">
            <a:avLst>
              <a:gd name="adj1" fmla="val 30269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4072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451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558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8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698220"/>
            <a:ext cx="2536835" cy="772972"/>
          </a:xfrm>
          <a:prstGeom prst="bentConnector3">
            <a:avLst>
              <a:gd name="adj1" fmla="val 30976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883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944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01" idx="0"/>
          </p:cNvCxnSpPr>
          <p:nvPr/>
        </p:nvCxnSpPr>
        <p:spPr>
          <a:xfrm>
            <a:off x="10772753" y="4404700"/>
            <a:ext cx="228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691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907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4266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594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4348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678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481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3325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691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924125" y="4356247"/>
            <a:ext cx="211958" cy="733341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594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3354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28" name="TextBox 90"/>
          <p:cNvSpPr txBox="1"/>
          <p:nvPr/>
        </p:nvSpPr>
        <p:spPr>
          <a:xfrm>
            <a:off x="7881726" y="2790846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20" idx="3"/>
            <a:endCxn id="76" idx="1"/>
          </p:cNvCxnSpPr>
          <p:nvPr/>
        </p:nvCxnSpPr>
        <p:spPr>
          <a:xfrm flipH="1">
            <a:off x="4645002" y="4412451"/>
            <a:ext cx="6658665" cy="511068"/>
          </a:xfrm>
          <a:prstGeom prst="bentConnector5">
            <a:avLst>
              <a:gd name="adj1" fmla="val -3433"/>
              <a:gd name="adj2" fmla="val 324810"/>
              <a:gd name="adj3" fmla="val 10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887734" y="599815"/>
            <a:ext cx="3094226" cy="198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spcCol="72000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r>
              <a:rPr lang="en-US" altLang="zh-CN" sz="1200" dirty="0">
                <a:solidFill>
                  <a:schemeClr val="accent2"/>
                </a:solidFill>
              </a:rPr>
              <a:t>If </a:t>
            </a:r>
            <a:r>
              <a:rPr lang="en-US" altLang="zh-CN" sz="1200" dirty="0">
                <a:solidFill>
                  <a:schemeClr val="accent2"/>
                </a:solidFill>
              </a:rPr>
              <a:t>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‘11’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599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968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616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470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>
            <a:stCxn id="122" idx="0"/>
          </p:cNvCxnSpPr>
          <p:nvPr/>
        </p:nvCxnSpPr>
        <p:spPr>
          <a:xfrm rot="10800000" flipV="1">
            <a:off x="759122" y="2018893"/>
            <a:ext cx="450193" cy="1989568"/>
          </a:xfrm>
          <a:prstGeom prst="bentConnector3">
            <a:avLst>
              <a:gd name="adj1" fmla="val 1507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5121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op2 – op1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" name="直接箭头连接符 2"/>
          <p:cNvCxnSpPr>
            <a:stCxn id="80" idx="3"/>
            <a:endCxn id="84" idx="1"/>
          </p:cNvCxnSpPr>
          <p:nvPr/>
        </p:nvCxnSpPr>
        <p:spPr>
          <a:xfrm>
            <a:off x="6164646" y="4698220"/>
            <a:ext cx="1005520" cy="3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endCxn id="86" idx="2"/>
          </p:cNvCxnSpPr>
          <p:nvPr/>
        </p:nvCxnSpPr>
        <p:spPr>
          <a:xfrm rot="16200000" flipH="1">
            <a:off x="6151174" y="3433234"/>
            <a:ext cx="2288712" cy="1297778"/>
          </a:xfrm>
          <a:prstGeom prst="bentConnector3">
            <a:avLst>
              <a:gd name="adj1" fmla="val 1249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>
            <a:off x="7192298" y="554814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Mem</a:t>
            </a: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690393" y="746628"/>
            <a:ext cx="846522" cy="1160675"/>
            <a:chOff x="9000280" y="-685102"/>
            <a:chExt cx="1239088" cy="2384786"/>
          </a:xfrm>
        </p:grpSpPr>
        <p:sp>
          <p:nvSpPr>
            <p:cNvPr id="112" name="TextBox 108"/>
            <p:cNvSpPr txBox="1"/>
            <p:nvPr/>
          </p:nvSpPr>
          <p:spPr>
            <a:xfrm>
              <a:off x="9000281" y="275562"/>
              <a:ext cx="876952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Comp</a:t>
              </a:r>
            </a:p>
          </p:txBody>
        </p:sp>
        <p:sp>
          <p:nvSpPr>
            <p:cNvPr id="113" name="TextBox 115"/>
            <p:cNvSpPr txBox="1"/>
            <p:nvPr/>
          </p:nvSpPr>
          <p:spPr>
            <a:xfrm>
              <a:off x="9023940" y="-281374"/>
              <a:ext cx="668595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9045159" y="892497"/>
              <a:ext cx="647376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7" name="TextBox 120"/>
            <p:cNvSpPr txBox="1"/>
            <p:nvPr/>
          </p:nvSpPr>
          <p:spPr>
            <a:xfrm>
              <a:off x="9619000" y="254554"/>
              <a:ext cx="620368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Leq</a:t>
              </a:r>
              <a:endParaRPr lang="en-US" sz="1200" dirty="0"/>
            </a:p>
          </p:txBody>
        </p:sp>
        <p:sp>
          <p:nvSpPr>
            <p:cNvPr id="118" name="Oval 121"/>
            <p:cNvSpPr/>
            <p:nvPr/>
          </p:nvSpPr>
          <p:spPr>
            <a:xfrm>
              <a:off x="9000280" y="-685102"/>
              <a:ext cx="1234358" cy="23847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22" name="梯形 121"/>
          <p:cNvSpPr/>
          <p:nvPr/>
        </p:nvSpPr>
        <p:spPr>
          <a:xfrm rot="16200000">
            <a:off x="1087556" y="1900783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14" name="连接符: 肘形 13"/>
          <p:cNvCxnSpPr/>
          <p:nvPr/>
        </p:nvCxnSpPr>
        <p:spPr>
          <a:xfrm flipH="1" flipV="1">
            <a:off x="1446173" y="2199617"/>
            <a:ext cx="413518" cy="547870"/>
          </a:xfrm>
          <a:prstGeom prst="bentConnector3">
            <a:avLst>
              <a:gd name="adj1" fmla="val -974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/>
          <p:nvPr/>
        </p:nvCxnSpPr>
        <p:spPr>
          <a:xfrm flipH="1">
            <a:off x="1445538" y="1893333"/>
            <a:ext cx="819382" cy="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>
            <a:off x="6393613" y="4693716"/>
            <a:ext cx="14771" cy="1753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6388397" y="617025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$</a:t>
            </a:r>
            <a:r>
              <a:rPr lang="en-US" altLang="zh-CN" sz="1200" dirty="0" err="1">
                <a:solidFill>
                  <a:srgbClr val="FF0000"/>
                </a:solidFill>
              </a:rPr>
              <a:t>Rs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246356" y="176181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$</a:t>
            </a:r>
            <a:r>
              <a:rPr lang="en-US" altLang="zh-CN" sz="1200" dirty="0" err="1">
                <a:solidFill>
                  <a:srgbClr val="FF0000"/>
                </a:solidFill>
              </a:rPr>
              <a:t>Rs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5" name="连接符: 肘形 244"/>
          <p:cNvCxnSpPr>
            <a:endCxn id="116" idx="1"/>
          </p:cNvCxnSpPr>
          <p:nvPr/>
        </p:nvCxnSpPr>
        <p:spPr>
          <a:xfrm rot="16200000" flipV="1">
            <a:off x="4223684" y="1911965"/>
            <a:ext cx="2446033" cy="18808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endCxn id="113" idx="1"/>
          </p:cNvCxnSpPr>
          <p:nvPr/>
        </p:nvCxnSpPr>
        <p:spPr>
          <a:xfrm flipH="1">
            <a:off x="4520751" y="1058071"/>
            <a:ext cx="366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878930" y="9205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2964403" y="312678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op2 &lt;= op1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Leq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Else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393084" y="19455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389718" y="1640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4783936" y="2937524"/>
            <a:ext cx="258603" cy="640331"/>
            <a:chOff x="1350099" y="1479665"/>
            <a:chExt cx="553999" cy="4018202"/>
          </a:xfrm>
        </p:grpSpPr>
        <p:sp>
          <p:nvSpPr>
            <p:cNvPr id="140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42" name="连接符: 肘形 141"/>
          <p:cNvCxnSpPr>
            <a:stCxn id="140" idx="3"/>
          </p:cNvCxnSpPr>
          <p:nvPr/>
        </p:nvCxnSpPr>
        <p:spPr>
          <a:xfrm>
            <a:off x="5042539" y="3257690"/>
            <a:ext cx="355292" cy="4341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endCxn id="140" idx="1"/>
          </p:cNvCxnSpPr>
          <p:nvPr/>
        </p:nvCxnSpPr>
        <p:spPr>
          <a:xfrm flipV="1">
            <a:off x="4369756" y="3257690"/>
            <a:ext cx="414180" cy="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/>
          <p:cNvCxnSpPr/>
          <p:nvPr/>
        </p:nvCxnSpPr>
        <p:spPr>
          <a:xfrm>
            <a:off x="4464221" y="2785791"/>
            <a:ext cx="3460462" cy="8884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/>
          <p:cNvCxnSpPr/>
          <p:nvPr/>
        </p:nvCxnSpPr>
        <p:spPr>
          <a:xfrm>
            <a:off x="7927280" y="2786647"/>
            <a:ext cx="1696547" cy="9476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/>
          <p:cNvCxnSpPr/>
          <p:nvPr/>
        </p:nvCxnSpPr>
        <p:spPr>
          <a:xfrm>
            <a:off x="4369756" y="2614905"/>
            <a:ext cx="2276885" cy="642785"/>
          </a:xfrm>
          <a:prstGeom prst="bentConnector3">
            <a:avLst>
              <a:gd name="adj1" fmla="val 99921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流程图: 延期 252"/>
          <p:cNvSpPr/>
          <p:nvPr/>
        </p:nvSpPr>
        <p:spPr>
          <a:xfrm flipH="1">
            <a:off x="2577541" y="1222254"/>
            <a:ext cx="438113" cy="385595"/>
          </a:xfrm>
          <a:prstGeom prst="flowChartDe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/>
              <a:t>And</a:t>
            </a:r>
            <a:endParaRPr lang="zh-CN" altLang="en-US" sz="1200" dirty="0"/>
          </a:p>
        </p:txBody>
      </p:sp>
      <p:cxnSp>
        <p:nvCxnSpPr>
          <p:cNvPr id="35" name="连接符: 肘形 34"/>
          <p:cNvCxnSpPr>
            <a:stCxn id="92" idx="0"/>
          </p:cNvCxnSpPr>
          <p:nvPr/>
        </p:nvCxnSpPr>
        <p:spPr>
          <a:xfrm rot="16200000" flipV="1">
            <a:off x="3728695" y="2132166"/>
            <a:ext cx="164694" cy="533317"/>
          </a:xfrm>
          <a:prstGeom prst="bentConnector2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/>
          <p:nvPr/>
        </p:nvCxnSpPr>
        <p:spPr>
          <a:xfrm rot="10800000">
            <a:off x="3015654" y="1544435"/>
            <a:ext cx="1057460" cy="7720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8" idx="6"/>
          </p:cNvCxnSpPr>
          <p:nvPr/>
        </p:nvCxnSpPr>
        <p:spPr>
          <a:xfrm flipH="1" flipV="1">
            <a:off x="3015653" y="1318907"/>
            <a:ext cx="677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stCxn id="253" idx="3"/>
            <a:endCxn id="122" idx="3"/>
          </p:cNvCxnSpPr>
          <p:nvPr/>
        </p:nvCxnSpPr>
        <p:spPr>
          <a:xfrm rot="10800000" flipV="1">
            <a:off x="1327425" y="1415052"/>
            <a:ext cx="1250117" cy="3935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28899" y="203796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17524</TotalTime>
  <Words>552</Words>
  <Application>Microsoft Office PowerPoint</Application>
  <PresentationFormat>宽屏</PresentationFormat>
  <Paragraphs>265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Koala koo</cp:lastModifiedBy>
  <cp:revision>616</cp:revision>
  <dcterms:created xsi:type="dcterms:W3CDTF">2016-08-18T21:23:19Z</dcterms:created>
  <dcterms:modified xsi:type="dcterms:W3CDTF">2016-11-04T04:45:07Z</dcterms:modified>
</cp:coreProperties>
</file>