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5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87" r:id="rId27"/>
    <p:sldId id="288" r:id="rId28"/>
    <p:sldId id="289" r:id="rId29"/>
    <p:sldId id="290" r:id="rId30"/>
    <p:sldId id="292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7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9B6-FE19-43D7-9436-CA06EF886EFE}" type="datetimeFigureOut">
              <a:rPr lang="zh-CN" altLang="en-US" smtClean="0"/>
              <a:t>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69FF-86D7-4E14-994A-D25CF4420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9B6-FE19-43D7-9436-CA06EF886EFE}" type="datetimeFigureOut">
              <a:rPr lang="zh-CN" altLang="en-US" smtClean="0"/>
              <a:t>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69FF-86D7-4E14-994A-D25CF4420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8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9B6-FE19-43D7-9436-CA06EF886EFE}" type="datetimeFigureOut">
              <a:rPr lang="zh-CN" altLang="en-US" smtClean="0"/>
              <a:t>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69FF-86D7-4E14-994A-D25CF4420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1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9B6-FE19-43D7-9436-CA06EF886EFE}" type="datetimeFigureOut">
              <a:rPr lang="zh-CN" altLang="en-US" smtClean="0"/>
              <a:t>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69FF-86D7-4E14-994A-D25CF4420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6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9B6-FE19-43D7-9436-CA06EF886EFE}" type="datetimeFigureOut">
              <a:rPr lang="zh-CN" altLang="en-US" smtClean="0"/>
              <a:t>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69FF-86D7-4E14-994A-D25CF4420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0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9B6-FE19-43D7-9436-CA06EF886EFE}" type="datetimeFigureOut">
              <a:rPr lang="zh-CN" altLang="en-US" smtClean="0"/>
              <a:t>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69FF-86D7-4E14-994A-D25CF4420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0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9B6-FE19-43D7-9436-CA06EF886EFE}" type="datetimeFigureOut">
              <a:rPr lang="zh-CN" altLang="en-US" smtClean="0"/>
              <a:t>16/12/13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69FF-86D7-4E14-994A-D25CF4420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45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9B6-FE19-43D7-9436-CA06EF886EFE}" type="datetimeFigureOut">
              <a:rPr lang="zh-CN" altLang="en-US" smtClean="0"/>
              <a:t>16/12/13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69FF-86D7-4E14-994A-D25CF4420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9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9B6-FE19-43D7-9436-CA06EF886EFE}" type="datetimeFigureOut">
              <a:rPr lang="zh-CN" altLang="en-US" smtClean="0"/>
              <a:t>16/12/13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69FF-86D7-4E14-994A-D25CF4420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3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9B6-FE19-43D7-9436-CA06EF886EFE}" type="datetimeFigureOut">
              <a:rPr lang="zh-CN" altLang="en-US" smtClean="0"/>
              <a:t>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69FF-86D7-4E14-994A-D25CF4420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4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9B6-FE19-43D7-9436-CA06EF886EFE}" type="datetimeFigureOut">
              <a:rPr lang="zh-CN" altLang="en-US" smtClean="0"/>
              <a:t>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69FF-86D7-4E14-994A-D25CF4420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88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39B6-FE19-43D7-9436-CA06EF886EFE}" type="datetimeFigureOut">
              <a:rPr lang="zh-CN" altLang="en-US" smtClean="0"/>
              <a:t>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A69FF-86D7-4E14-994A-D25CF4420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5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1511523" y="545040"/>
            <a:ext cx="9041994" cy="5654556"/>
            <a:chOff x="2005008" y="574068"/>
            <a:chExt cx="9041994" cy="5654556"/>
          </a:xfrm>
        </p:grpSpPr>
        <p:sp>
          <p:nvSpPr>
            <p:cNvPr id="4" name="椭圆 3"/>
            <p:cNvSpPr/>
            <p:nvPr/>
          </p:nvSpPr>
          <p:spPr>
            <a:xfrm>
              <a:off x="7046693" y="141374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6132293" y="293188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tx1"/>
                  </a:solidFill>
                </a:rPr>
                <a:t>+</a:t>
              </a:r>
              <a:endParaRPr lang="zh-CN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961093" y="293188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tx1"/>
                  </a:solidFill>
                </a:rPr>
                <a:t>+</a:t>
              </a:r>
              <a:endParaRPr lang="zh-CN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9893" y="293188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tx1"/>
                  </a:solidFill>
                </a:rPr>
                <a:t>+</a:t>
              </a:r>
              <a:endParaRPr lang="zh-CN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875493" y="439057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tx1"/>
                  </a:solidFill>
                </a:rPr>
                <a:t>+</a:t>
              </a:r>
              <a:endParaRPr lang="zh-CN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53531" y="57406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f0(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0</a:t>
              </a:r>
              <a:r>
                <a:rPr lang="en-US" altLang="zh-CN" sz="2400" b="1" dirty="0"/>
                <a:t>)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92222" y="5791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f1(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1</a:t>
              </a:r>
              <a:r>
                <a:rPr lang="en-US" altLang="zh-CN" sz="2400" b="1" dirty="0"/>
                <a:t>)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664523" y="223391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f3(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3</a:t>
              </a:r>
              <a:r>
                <a:rPr lang="en-US" altLang="zh-CN" sz="2400" b="1" dirty="0"/>
                <a:t>)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31236" y="223649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f4(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4</a:t>
              </a:r>
              <a:r>
                <a:rPr lang="en-US" altLang="zh-CN" sz="2400" b="1" dirty="0"/>
                <a:t>)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418822" y="2224765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f0(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0</a:t>
              </a:r>
              <a:r>
                <a:rPr lang="en-US" altLang="zh-CN" sz="2400" b="1" dirty="0"/>
                <a:t>)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08311" y="2224765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f1(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1</a:t>
              </a:r>
              <a:r>
                <a:rPr lang="en-US" altLang="zh-CN" sz="2400" b="1" dirty="0"/>
                <a:t>)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38379" y="3849182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f4(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4</a:t>
              </a:r>
              <a:r>
                <a:rPr lang="en-US" altLang="zh-CN" sz="2400" b="1" dirty="0"/>
                <a:t>)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789893" y="3860907"/>
              <a:ext cx="1175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f5(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1</a:t>
              </a:r>
              <a:r>
                <a:rPr lang="en-US" altLang="zh-CN" sz="2400" b="1" dirty="0"/>
                <a:t>)</a:t>
              </a:r>
              <a:endParaRPr lang="en-US" altLang="zh-CN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913347" y="5766959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f5(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5</a:t>
              </a:r>
              <a:r>
                <a:rPr lang="en-US" altLang="zh-CN" sz="2400" b="1" dirty="0"/>
                <a:t>)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11" idx="2"/>
              <a:endCxn id="4" idx="1"/>
            </p:cNvCxnSpPr>
            <p:nvPr/>
          </p:nvCxnSpPr>
          <p:spPr>
            <a:xfrm>
              <a:off x="7072877" y="1035733"/>
              <a:ext cx="107727" cy="5119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2"/>
              <a:endCxn id="4" idx="7"/>
            </p:cNvCxnSpPr>
            <p:nvPr/>
          </p:nvCxnSpPr>
          <p:spPr>
            <a:xfrm flipH="1">
              <a:off x="7827182" y="1040843"/>
              <a:ext cx="84386" cy="5068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4" idx="3"/>
              <a:endCxn id="7" idx="7"/>
            </p:cNvCxnSpPr>
            <p:nvPr/>
          </p:nvCxnSpPr>
          <p:spPr>
            <a:xfrm flipH="1">
              <a:off x="6912782" y="2194237"/>
              <a:ext cx="267822" cy="8715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3" idx="2"/>
              <a:endCxn id="7" idx="1"/>
            </p:cNvCxnSpPr>
            <p:nvPr/>
          </p:nvCxnSpPr>
          <p:spPr>
            <a:xfrm>
              <a:off x="6083869" y="2695575"/>
              <a:ext cx="182335" cy="3702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4" idx="5"/>
              <a:endCxn id="8" idx="1"/>
            </p:cNvCxnSpPr>
            <p:nvPr/>
          </p:nvCxnSpPr>
          <p:spPr>
            <a:xfrm>
              <a:off x="7827182" y="2194237"/>
              <a:ext cx="267822" cy="8715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6" idx="2"/>
              <a:endCxn id="8" idx="7"/>
            </p:cNvCxnSpPr>
            <p:nvPr/>
          </p:nvCxnSpPr>
          <p:spPr>
            <a:xfrm flipH="1">
              <a:off x="8741582" y="2698155"/>
              <a:ext cx="9000" cy="3676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8" idx="5"/>
              <a:endCxn id="10" idx="1"/>
            </p:cNvCxnSpPr>
            <p:nvPr/>
          </p:nvCxnSpPr>
          <p:spPr>
            <a:xfrm>
              <a:off x="8741582" y="3712374"/>
              <a:ext cx="267822" cy="8121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9" idx="3"/>
              <a:endCxn id="10" idx="7"/>
            </p:cNvCxnSpPr>
            <p:nvPr/>
          </p:nvCxnSpPr>
          <p:spPr>
            <a:xfrm flipH="1">
              <a:off x="9655982" y="3712374"/>
              <a:ext cx="267822" cy="8121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7" idx="2"/>
              <a:endCxn id="9" idx="1"/>
            </p:cNvCxnSpPr>
            <p:nvPr/>
          </p:nvCxnSpPr>
          <p:spPr>
            <a:xfrm>
              <a:off x="9838168" y="2686430"/>
              <a:ext cx="85636" cy="379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18" idx="2"/>
              <a:endCxn id="9" idx="7"/>
            </p:cNvCxnSpPr>
            <p:nvPr/>
          </p:nvCxnSpPr>
          <p:spPr>
            <a:xfrm flipH="1">
              <a:off x="10570382" y="2686430"/>
              <a:ext cx="57275" cy="379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10" idx="4"/>
              <a:endCxn id="21" idx="0"/>
            </p:cNvCxnSpPr>
            <p:nvPr/>
          </p:nvCxnSpPr>
          <p:spPr>
            <a:xfrm>
              <a:off x="9332693" y="5304972"/>
              <a:ext cx="0" cy="4619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2005008" y="1759921"/>
              <a:ext cx="3298372" cy="325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T0</a:t>
              </a:r>
              <a:r>
                <a:rPr lang="en-US" altLang="zh-CN" sz="2800" dirty="0"/>
                <a:t>:  </a:t>
              </a:r>
              <a:r>
                <a:rPr lang="en-US" altLang="zh-CN" sz="2800" b="1" dirty="0" err="1"/>
                <a:t>muld</a:t>
              </a:r>
              <a:r>
                <a:rPr lang="en-US" altLang="zh-CN" sz="2800" dirty="0"/>
                <a:t>  </a:t>
              </a:r>
              <a:r>
                <a:rPr lang="en-US" altLang="zh-CN" sz="2800" i="1" dirty="0"/>
                <a:t>f0, f1, f2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T1</a:t>
              </a:r>
              <a:r>
                <a:rPr lang="en-US" altLang="zh-CN" sz="2800" dirty="0"/>
                <a:t>:  </a:t>
              </a:r>
              <a:r>
                <a:rPr lang="en-US" altLang="zh-CN" sz="2800" b="1" dirty="0" err="1"/>
                <a:t>addd</a:t>
              </a:r>
              <a:r>
                <a:rPr lang="en-US" altLang="zh-CN" sz="2800" dirty="0"/>
                <a:t>  </a:t>
              </a:r>
              <a:r>
                <a:rPr lang="en-US" altLang="zh-CN" sz="2800" i="1" dirty="0"/>
                <a:t>f0, f1, f5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T2</a:t>
              </a:r>
              <a:r>
                <a:rPr lang="en-US" altLang="zh-CN" sz="2800" dirty="0"/>
                <a:t>:  </a:t>
              </a:r>
              <a:r>
                <a:rPr lang="en-US" altLang="zh-CN" sz="2800" b="1" dirty="0" err="1"/>
                <a:t>addd</a:t>
              </a:r>
              <a:r>
                <a:rPr lang="en-US" altLang="zh-CN" sz="2800" dirty="0"/>
                <a:t>  </a:t>
              </a:r>
              <a:r>
                <a:rPr lang="en-US" altLang="zh-CN" sz="2800" i="1" dirty="0"/>
                <a:t>f2, f3, f3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T3</a:t>
              </a:r>
              <a:r>
                <a:rPr lang="en-US" altLang="zh-CN" sz="2800" dirty="0"/>
                <a:t>:  </a:t>
              </a:r>
              <a:r>
                <a:rPr lang="en-US" altLang="zh-CN" sz="2800" b="1" dirty="0" err="1"/>
                <a:t>addd</a:t>
              </a:r>
              <a:r>
                <a:rPr lang="en-US" altLang="zh-CN" sz="2800" dirty="0"/>
                <a:t>  </a:t>
              </a:r>
              <a:r>
                <a:rPr lang="en-US" altLang="zh-CN" sz="2800" i="1" dirty="0"/>
                <a:t>f2, f4, f4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T4</a:t>
              </a:r>
              <a:r>
                <a:rPr lang="en-US" altLang="zh-CN" sz="2800" dirty="0"/>
                <a:t>:  </a:t>
              </a:r>
              <a:r>
                <a:rPr lang="en-US" altLang="zh-CN" sz="2800" b="1" dirty="0" err="1"/>
                <a:t>addd</a:t>
              </a:r>
              <a:r>
                <a:rPr lang="en-US" altLang="zh-CN" sz="2800" dirty="0"/>
                <a:t>  </a:t>
              </a:r>
              <a:r>
                <a:rPr lang="en-US" altLang="zh-CN" sz="2800" i="1" dirty="0"/>
                <a:t>f4, f5, f5 </a:t>
              </a:r>
              <a:endParaRPr lang="zh-CN" altLang="en-US" sz="2800" i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171661" y="430515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f3(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3</a:t>
              </a:r>
              <a:r>
                <a:rPr lang="en-US" altLang="zh-CN" sz="2400" b="1" dirty="0"/>
                <a:t>)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直接箭头连接符 72"/>
            <p:cNvCxnSpPr>
              <a:stCxn id="7" idx="4"/>
              <a:endCxn id="72" idx="0"/>
            </p:cNvCxnSpPr>
            <p:nvPr/>
          </p:nvCxnSpPr>
          <p:spPr>
            <a:xfrm>
              <a:off x="6589493" y="3846285"/>
              <a:ext cx="1514" cy="4588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7541747" y="2246433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f2(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0</a:t>
              </a:r>
              <a:r>
                <a:rPr lang="en-US" altLang="zh-CN" sz="2400" b="1" dirty="0"/>
                <a:t>)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79626" y="2235306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f2(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0</a:t>
              </a:r>
              <a:r>
                <a:rPr lang="en-US" altLang="zh-CN" sz="2400" b="1" dirty="0"/>
                <a:t>)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75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79806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92396"/>
              </p:ext>
            </p:extLst>
          </p:nvPr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65818"/>
              </p:ext>
            </p:extLst>
          </p:nvPr>
        </p:nvGraphicFramePr>
        <p:xfrm>
          <a:off x="5841999" y="3862624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526978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60046" y="5288320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99100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WB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7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1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72529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55339"/>
              </p:ext>
            </p:extLst>
          </p:nvPr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58627"/>
              </p:ext>
            </p:extLst>
          </p:nvPr>
        </p:nvGraphicFramePr>
        <p:xfrm>
          <a:off x="5841999" y="3862624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526978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60046" y="5288320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8105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wD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8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7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81527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934547"/>
              </p:ext>
            </p:extLst>
          </p:nvPr>
        </p:nvGraphicFramePr>
        <p:xfrm>
          <a:off x="5841999" y="3862624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526978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60046" y="5288320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23745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WB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wD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9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6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49846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30577"/>
              </p:ext>
            </p:extLst>
          </p:nvPr>
        </p:nvGraphicFramePr>
        <p:xfrm>
          <a:off x="5841999" y="3862624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526978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60046" y="5288320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715636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WB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10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14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06198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36942"/>
              </p:ext>
            </p:extLst>
          </p:nvPr>
        </p:nvGraphicFramePr>
        <p:xfrm>
          <a:off x="5841999" y="3862624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526978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60046" y="5288320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911607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11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39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80002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91677"/>
              </p:ext>
            </p:extLst>
          </p:nvPr>
        </p:nvGraphicFramePr>
        <p:xfrm>
          <a:off x="5841999" y="3862624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526978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60046" y="5288320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587722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WB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12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0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485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9972"/>
              </p:ext>
            </p:extLst>
          </p:nvPr>
        </p:nvGraphicFramePr>
        <p:xfrm>
          <a:off x="5841999" y="3862624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526978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60046" y="5288320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532157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13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0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1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15396"/>
              </p:ext>
            </p:extLst>
          </p:nvPr>
        </p:nvGraphicFramePr>
        <p:xfrm>
          <a:off x="5841999" y="1628506"/>
          <a:ext cx="4815524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27250"/>
              </p:ext>
            </p:extLst>
          </p:nvPr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004543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2656449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2674982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0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4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6082"/>
              </p:ext>
            </p:extLst>
          </p:nvPr>
        </p:nvGraphicFramePr>
        <p:xfrm>
          <a:off x="5841999" y="1628506"/>
          <a:ext cx="4815524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91719"/>
              </p:ext>
            </p:extLst>
          </p:nvPr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71567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1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2656449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56301" y="2674982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6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5127"/>
              </p:ext>
            </p:extLst>
          </p:nvPr>
        </p:nvGraphicFramePr>
        <p:xfrm>
          <a:off x="5841999" y="1628506"/>
          <a:ext cx="4815524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9917"/>
              </p:ext>
            </p:extLst>
          </p:nvPr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9732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2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2656449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56301" y="2674982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3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85950"/>
              </p:ext>
            </p:extLst>
          </p:nvPr>
        </p:nvGraphicFramePr>
        <p:xfrm>
          <a:off x="5841999" y="1628506"/>
          <a:ext cx="4815524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05996"/>
              </p:ext>
            </p:extLst>
          </p:nvPr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6651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3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梯形 24"/>
          <p:cNvSpPr/>
          <p:nvPr/>
        </p:nvSpPr>
        <p:spPr>
          <a:xfrm rot="10800000">
            <a:off x="6197599" y="2656449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26439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945514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456301" y="2674982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1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48598"/>
              </p:ext>
            </p:extLst>
          </p:nvPr>
        </p:nvGraphicFramePr>
        <p:xfrm>
          <a:off x="5841999" y="1628506"/>
          <a:ext cx="4815524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26236"/>
              </p:ext>
            </p:extLst>
          </p:nvPr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78406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4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2656449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56301" y="2674982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80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85368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76782"/>
              </p:ext>
            </p:extLst>
          </p:nvPr>
        </p:nvGraphicFramePr>
        <p:xfrm>
          <a:off x="5841999" y="1628506"/>
          <a:ext cx="4815524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76053"/>
              </p:ext>
            </p:extLst>
          </p:nvPr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28055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01313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WB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5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2656449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56301" y="2674982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17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46910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60270"/>
              </p:ext>
            </p:extLst>
          </p:nvPr>
        </p:nvGraphicFramePr>
        <p:xfrm>
          <a:off x="5841999" y="1628506"/>
          <a:ext cx="4815524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4849"/>
              </p:ext>
            </p:extLst>
          </p:nvPr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621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63741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6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2656449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56301" y="2674982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4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94999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90494"/>
              </p:ext>
            </p:extLst>
          </p:nvPr>
        </p:nvGraphicFramePr>
        <p:xfrm>
          <a:off x="5841999" y="1628506"/>
          <a:ext cx="4815524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80505"/>
              </p:ext>
            </p:extLst>
          </p:nvPr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621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7707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WB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7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2656449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56301" y="2674982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37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484187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95770"/>
              </p:ext>
            </p:extLst>
          </p:nvPr>
        </p:nvGraphicFramePr>
        <p:xfrm>
          <a:off x="5841999" y="1628506"/>
          <a:ext cx="4815524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70535"/>
              </p:ext>
            </p:extLst>
          </p:nvPr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621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98168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8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2656449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56301" y="2674982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196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15460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67732"/>
              </p:ext>
            </p:extLst>
          </p:nvPr>
        </p:nvGraphicFramePr>
        <p:xfrm>
          <a:off x="5841999" y="1628506"/>
          <a:ext cx="4815524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13769"/>
              </p:ext>
            </p:extLst>
          </p:nvPr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621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884530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WB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9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2656449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56301" y="2674982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00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0790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0480"/>
              </p:ext>
            </p:extLst>
          </p:nvPr>
        </p:nvGraphicFramePr>
        <p:xfrm>
          <a:off x="5841999" y="1628506"/>
          <a:ext cx="4815524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220792"/>
              </p:ext>
            </p:extLst>
          </p:nvPr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621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46572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WB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10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2656449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56301" y="2674982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10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29913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77005"/>
              </p:ext>
            </p:extLst>
          </p:nvPr>
        </p:nvGraphicFramePr>
        <p:xfrm>
          <a:off x="5841999" y="1628506"/>
          <a:ext cx="4815524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22029"/>
              </p:ext>
            </p:extLst>
          </p:nvPr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CN" altLang="en-US" b="1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621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45948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11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2656449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56301" y="2674982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4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96000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09591"/>
              </p:ext>
            </p:extLst>
          </p:nvPr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715096"/>
              </p:ext>
            </p:extLst>
          </p:nvPr>
        </p:nvGraphicFramePr>
        <p:xfrm>
          <a:off x="5841999" y="3862624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526978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60046" y="5288320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54398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0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1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79884"/>
              </p:ext>
            </p:extLst>
          </p:nvPr>
        </p:nvGraphicFramePr>
        <p:xfrm>
          <a:off x="5841999" y="1628506"/>
          <a:ext cx="4815524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621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WB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12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2656449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56301" y="2674982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96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07532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05635"/>
              </p:ext>
            </p:extLst>
          </p:nvPr>
        </p:nvGraphicFramePr>
        <p:xfrm>
          <a:off x="5841999" y="1628506"/>
          <a:ext cx="4815524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9754"/>
              </p:ext>
            </p:extLst>
          </p:nvPr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621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06806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13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2656449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2361809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56301" y="2674982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26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35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004543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0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80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71567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1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06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97324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2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094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66510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3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0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78406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4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1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28055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WB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5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87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6211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6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1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17171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64130"/>
              </p:ext>
            </p:extLst>
          </p:nvPr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04107"/>
              </p:ext>
            </p:extLst>
          </p:nvPr>
        </p:nvGraphicFramePr>
        <p:xfrm>
          <a:off x="5841999" y="3862624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526978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60046" y="5288320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58072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1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16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6211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WB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7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04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6211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16970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8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0023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60574"/>
              </p:ext>
            </p:extLst>
          </p:nvPr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6211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45247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WB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WB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9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442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10289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19814"/>
              </p:ext>
            </p:extLst>
          </p:nvPr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6211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54203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10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656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6211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62692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WB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11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34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36297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25551"/>
              </p:ext>
            </p:extLst>
          </p:nvPr>
        </p:nvGraphicFramePr>
        <p:xfrm>
          <a:off x="5841999" y="3862624"/>
          <a:ext cx="481552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96211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52195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12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梯形 20"/>
          <p:cNvSpPr/>
          <p:nvPr/>
        </p:nvSpPr>
        <p:spPr>
          <a:xfrm rot="10800000">
            <a:off x="6197599" y="5650780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26439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455149" y="5356140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60046" y="5669314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6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53616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889097"/>
              </p:ext>
            </p:extLst>
          </p:nvPr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63453"/>
              </p:ext>
            </p:extLst>
          </p:nvPr>
        </p:nvGraphicFramePr>
        <p:xfrm>
          <a:off x="5841999" y="3862624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526978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60046" y="5288320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29138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2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1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49130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30473"/>
              </p:ext>
            </p:extLst>
          </p:nvPr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84764"/>
              </p:ext>
            </p:extLst>
          </p:nvPr>
        </p:nvGraphicFramePr>
        <p:xfrm>
          <a:off x="5841999" y="3862624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526978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60046" y="5288320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50853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3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5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72707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1942"/>
              </p:ext>
            </p:extLst>
          </p:nvPr>
        </p:nvGraphicFramePr>
        <p:xfrm>
          <a:off x="5841999" y="3862624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526978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60046" y="5288320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86829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4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2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04351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79196"/>
              </p:ext>
            </p:extLst>
          </p:nvPr>
        </p:nvGraphicFramePr>
        <p:xfrm>
          <a:off x="5841999" y="3862624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dbl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526978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60046" y="5288320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69873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WB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5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4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80353"/>
              </p:ext>
            </p:extLst>
          </p:nvPr>
        </p:nvGraphicFramePr>
        <p:xfrm>
          <a:off x="2460577" y="791784"/>
          <a:ext cx="2679383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423586377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174773999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3740424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39517224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957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41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56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2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0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895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41999" y="1628506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77907"/>
              </p:ext>
            </p:extLst>
          </p:nvPr>
        </p:nvGraphicFramePr>
        <p:xfrm>
          <a:off x="5841999" y="3862624"/>
          <a:ext cx="481552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6929813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39931592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729934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856606891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30446548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773556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96476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3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72214"/>
                  </a:ext>
                </a:extLst>
              </a:tr>
            </a:tbl>
          </a:graphicData>
        </a:graphic>
      </p:graphicFrame>
      <p:sp>
        <p:nvSpPr>
          <p:cNvPr id="8" name="梯形 7"/>
          <p:cNvSpPr/>
          <p:nvPr/>
        </p:nvSpPr>
        <p:spPr>
          <a:xfrm rot="10800000">
            <a:off x="6197599" y="303566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26439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455149" y="274102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56301" y="3054199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MULT (4 cycles)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梯形 14"/>
          <p:cNvSpPr/>
          <p:nvPr/>
        </p:nvSpPr>
        <p:spPr>
          <a:xfrm rot="10800000">
            <a:off x="6197599" y="5269786"/>
            <a:ext cx="4459924" cy="406400"/>
          </a:xfrm>
          <a:prstGeom prst="trapezoid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26439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55149" y="4975146"/>
            <a:ext cx="0" cy="29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60046" y="5288320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 ADD (1 cycle)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16346"/>
              </p:ext>
            </p:extLst>
          </p:nvPr>
        </p:nvGraphicFramePr>
        <p:xfrm>
          <a:off x="2460577" y="3877134"/>
          <a:ext cx="259778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3157886067"/>
                    </a:ext>
                  </a:extLst>
                </a:gridCol>
                <a:gridCol w="832168">
                  <a:extLst>
                    <a:ext uri="{9D8B030D-6E8A-4147-A177-3AD203B41FA5}">
                      <a16:colId xmlns:a16="http://schemas.microsoft.com/office/drawing/2014/main" val="883350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2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muld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f0, f1, f2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61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f0,</a:t>
                      </a:r>
                      <a:r>
                        <a:rPr lang="en-US" altLang="zh-CN" i="1" baseline="0" dirty="0"/>
                        <a:t> f1,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8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en-US" altLang="zh-CN" i="1" baseline="0" dirty="0"/>
                        <a:t>f2, f3, f3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</a:t>
                      </a:r>
                      <a:endParaRPr lang="zh-CN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7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i="1" baseline="0" dirty="0"/>
                        <a:t>f2, f4, f4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4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i="1" dirty="0"/>
                        <a:t>f4,</a:t>
                      </a:r>
                      <a:r>
                        <a:rPr lang="en-US" altLang="zh-CN" i="1" baseline="0" dirty="0"/>
                        <a:t> f5, f5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88329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850743" y="666096"/>
            <a:ext cx="280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6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0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4168</Words>
  <Application>Microsoft Office PowerPoint</Application>
  <PresentationFormat>宽屏</PresentationFormat>
  <Paragraphs>2645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Koala koo</dc:creator>
  <cp:lastModifiedBy>Koala koo</cp:lastModifiedBy>
  <cp:revision>24</cp:revision>
  <dcterms:created xsi:type="dcterms:W3CDTF">2016-12-13T02:44:24Z</dcterms:created>
  <dcterms:modified xsi:type="dcterms:W3CDTF">2016-12-13T12:48:38Z</dcterms:modified>
</cp:coreProperties>
</file>