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404" r:id="rId2"/>
    <p:sldId id="405" r:id="rId3"/>
    <p:sldId id="40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ddharth garg" initials="sg" lastIdx="2" clrIdx="0">
    <p:extLst>
      <p:ext uri="{19B8F6BF-5375-455C-9EA6-DF929625EA0E}">
        <p15:presenceInfo xmlns:p15="http://schemas.microsoft.com/office/powerpoint/2012/main" userId="15324f69821a311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01" autoAdjust="0"/>
    <p:restoredTop sz="96509" autoAdjust="0"/>
  </p:normalViewPr>
  <p:slideViewPr>
    <p:cSldViewPr snapToGrid="0">
      <p:cViewPr varScale="1">
        <p:scale>
          <a:sx n="119" d="100"/>
          <a:sy n="119" d="100"/>
        </p:scale>
        <p:origin x="5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2909F-604E-47D0-B343-82CB8ECDE46A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7CBA0-E181-42D5-B09D-DE65F2570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82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7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17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70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7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6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00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8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8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8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8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2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5E78B-F158-45BF-ABF4-79D2FE211D83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7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391172"/>
              </p:ext>
            </p:extLst>
          </p:nvPr>
        </p:nvGraphicFramePr>
        <p:xfrm>
          <a:off x="2203697" y="2629949"/>
          <a:ext cx="7629529" cy="15034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8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08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01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Cycle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sub $1, $2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IF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RF/ID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Mem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EX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WB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sub $2, $3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IF 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RF/ID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Mem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EX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WB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 rot="3411890">
            <a:off x="7470075" y="3352311"/>
            <a:ext cx="645696" cy="356023"/>
          </a:xfrm>
          <a:prstGeom prst="rightArrow">
            <a:avLst>
              <a:gd name="adj1" fmla="val 50000"/>
              <a:gd name="adj2" fmla="val 10603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本框 8"/>
          <p:cNvSpPr txBox="1"/>
          <p:nvPr/>
        </p:nvSpPr>
        <p:spPr>
          <a:xfrm>
            <a:off x="5047246" y="2137836"/>
            <a:ext cx="2070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EX-EX Forwarding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05867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534573"/>
              </p:ext>
            </p:extLst>
          </p:nvPr>
        </p:nvGraphicFramePr>
        <p:xfrm>
          <a:off x="1820779" y="2692845"/>
          <a:ext cx="8443496" cy="16327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5348">
                  <a:extLst>
                    <a:ext uri="{9D8B030D-6E8A-4147-A177-3AD203B41FA5}">
                      <a16:colId xmlns:a16="http://schemas.microsoft.com/office/drawing/2014/main" val="2516720406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1008222192"/>
                    </a:ext>
                  </a:extLst>
                </a:gridCol>
                <a:gridCol w="994610">
                  <a:extLst>
                    <a:ext uri="{9D8B030D-6E8A-4147-A177-3AD203B41FA5}">
                      <a16:colId xmlns:a16="http://schemas.microsoft.com/office/drawing/2014/main" val="386103281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36844387"/>
                    </a:ext>
                  </a:extLst>
                </a:gridCol>
                <a:gridCol w="1058779">
                  <a:extLst>
                    <a:ext uri="{9D8B030D-6E8A-4147-A177-3AD203B41FA5}">
                      <a16:colId xmlns:a16="http://schemas.microsoft.com/office/drawing/2014/main" val="1413889980"/>
                    </a:ext>
                  </a:extLst>
                </a:gridCol>
                <a:gridCol w="1018674">
                  <a:extLst>
                    <a:ext uri="{9D8B030D-6E8A-4147-A177-3AD203B41FA5}">
                      <a16:colId xmlns:a16="http://schemas.microsoft.com/office/drawing/2014/main" val="3629677843"/>
                    </a:ext>
                  </a:extLst>
                </a:gridCol>
                <a:gridCol w="1002631">
                  <a:extLst>
                    <a:ext uri="{9D8B030D-6E8A-4147-A177-3AD203B41FA5}">
                      <a16:colId xmlns:a16="http://schemas.microsoft.com/office/drawing/2014/main" val="2551319026"/>
                    </a:ext>
                  </a:extLst>
                </a:gridCol>
                <a:gridCol w="983917">
                  <a:extLst>
                    <a:ext uri="{9D8B030D-6E8A-4147-A177-3AD203B41FA5}">
                      <a16:colId xmlns:a16="http://schemas.microsoft.com/office/drawing/2014/main" val="2463636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Cycle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23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sub $1, $2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IF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RF/ID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Mem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EX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WB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 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378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sub $2, $3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IF 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RF/ID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 dirty="0">
                          <a:effectLst/>
                        </a:rPr>
                        <a:t>Mem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stalling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 dirty="0">
                          <a:effectLst/>
                        </a:rPr>
                        <a:t>Mem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 dirty="0">
                          <a:effectLst/>
                        </a:rPr>
                        <a:t>EX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 dirty="0">
                          <a:effectLst/>
                        </a:rPr>
                        <a:t>WB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688052"/>
                  </a:ext>
                </a:extLst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 rot="3411890">
            <a:off x="6948255" y="3466601"/>
            <a:ext cx="645696" cy="356023"/>
          </a:xfrm>
          <a:prstGeom prst="rightArrow">
            <a:avLst>
              <a:gd name="adj1" fmla="val 50000"/>
              <a:gd name="adj2" fmla="val 10603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4161226" y="2257389"/>
            <a:ext cx="3762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EX-Mem Forwarding (with stalling)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23984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689631"/>
              </p:ext>
            </p:extLst>
          </p:nvPr>
        </p:nvGraphicFramePr>
        <p:xfrm>
          <a:off x="1820779" y="2692845"/>
          <a:ext cx="8443496" cy="15873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5348">
                  <a:extLst>
                    <a:ext uri="{9D8B030D-6E8A-4147-A177-3AD203B41FA5}">
                      <a16:colId xmlns:a16="http://schemas.microsoft.com/office/drawing/2014/main" val="2516720406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1008222192"/>
                    </a:ext>
                  </a:extLst>
                </a:gridCol>
                <a:gridCol w="994610">
                  <a:extLst>
                    <a:ext uri="{9D8B030D-6E8A-4147-A177-3AD203B41FA5}">
                      <a16:colId xmlns:a16="http://schemas.microsoft.com/office/drawing/2014/main" val="386103281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36844387"/>
                    </a:ext>
                  </a:extLst>
                </a:gridCol>
                <a:gridCol w="1058779">
                  <a:extLst>
                    <a:ext uri="{9D8B030D-6E8A-4147-A177-3AD203B41FA5}">
                      <a16:colId xmlns:a16="http://schemas.microsoft.com/office/drawing/2014/main" val="1413889980"/>
                    </a:ext>
                  </a:extLst>
                </a:gridCol>
                <a:gridCol w="1018674">
                  <a:extLst>
                    <a:ext uri="{9D8B030D-6E8A-4147-A177-3AD203B41FA5}">
                      <a16:colId xmlns:a16="http://schemas.microsoft.com/office/drawing/2014/main" val="3629677843"/>
                    </a:ext>
                  </a:extLst>
                </a:gridCol>
                <a:gridCol w="1002631">
                  <a:extLst>
                    <a:ext uri="{9D8B030D-6E8A-4147-A177-3AD203B41FA5}">
                      <a16:colId xmlns:a16="http://schemas.microsoft.com/office/drawing/2014/main" val="2551319026"/>
                    </a:ext>
                  </a:extLst>
                </a:gridCol>
                <a:gridCol w="983917">
                  <a:extLst>
                    <a:ext uri="{9D8B030D-6E8A-4147-A177-3AD203B41FA5}">
                      <a16:colId xmlns:a16="http://schemas.microsoft.com/office/drawing/2014/main" val="2463636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Cycle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23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sub $1, $2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IF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RF/ID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Mem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EX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WB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 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378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sub $2, $3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IF 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RF/ID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 dirty="0">
                          <a:effectLst/>
                        </a:rPr>
                        <a:t>Mem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stalling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 dirty="0">
                          <a:effectLst/>
                        </a:rPr>
                        <a:t>Mem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 dirty="0">
                          <a:effectLst/>
                        </a:rPr>
                        <a:t>EX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 dirty="0">
                          <a:effectLst/>
                        </a:rPr>
                        <a:t>WB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688052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161226" y="2257389"/>
            <a:ext cx="3762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EX-Mem Forwarding (with stalling)</a:t>
            </a:r>
            <a:endParaRPr lang="zh-CN" altLang="en-US" sz="2000" dirty="0"/>
          </a:p>
        </p:txBody>
      </p:sp>
      <p:sp>
        <p:nvSpPr>
          <p:cNvPr id="7" name="Right Arrow 4"/>
          <p:cNvSpPr/>
          <p:nvPr/>
        </p:nvSpPr>
        <p:spPr>
          <a:xfrm rot="1256269">
            <a:off x="7130902" y="3374754"/>
            <a:ext cx="1432387" cy="356023"/>
          </a:xfrm>
          <a:prstGeom prst="rightArrow">
            <a:avLst>
              <a:gd name="adj1" fmla="val 50000"/>
              <a:gd name="adj2" fmla="val 10603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4"/>
          <p:cNvSpPr/>
          <p:nvPr/>
        </p:nvSpPr>
        <p:spPr>
          <a:xfrm>
            <a:off x="8129638" y="4010607"/>
            <a:ext cx="372677" cy="170652"/>
          </a:xfrm>
          <a:prstGeom prst="rightArrow">
            <a:avLst>
              <a:gd name="adj1" fmla="val 50000"/>
              <a:gd name="adj2" fmla="val 106037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7050274" y="3395441"/>
            <a:ext cx="356023" cy="691605"/>
            <a:chOff x="6808974" y="5399812"/>
            <a:chExt cx="356023" cy="691605"/>
          </a:xfrm>
        </p:grpSpPr>
        <p:sp>
          <p:nvSpPr>
            <p:cNvPr id="5" name="Right Arrow 4"/>
            <p:cNvSpPr/>
            <p:nvPr/>
          </p:nvSpPr>
          <p:spPr>
            <a:xfrm rot="3411890">
              <a:off x="6664138" y="5544648"/>
              <a:ext cx="645696" cy="356023"/>
            </a:xfrm>
            <a:prstGeom prst="rightArrow">
              <a:avLst>
                <a:gd name="adj1" fmla="val 50000"/>
                <a:gd name="adj2" fmla="val 10603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Arrow 4"/>
            <p:cNvSpPr/>
            <p:nvPr/>
          </p:nvSpPr>
          <p:spPr>
            <a:xfrm rot="14213048" flipH="1">
              <a:off x="6591568" y="5674621"/>
              <a:ext cx="647138" cy="186453"/>
            </a:xfrm>
            <a:custGeom>
              <a:avLst/>
              <a:gdLst>
                <a:gd name="connsiteX0" fmla="*/ 0 w 645696"/>
                <a:gd name="connsiteY0" fmla="*/ 89006 h 356023"/>
                <a:gd name="connsiteX1" fmla="*/ 268180 w 645696"/>
                <a:gd name="connsiteY1" fmla="*/ 89006 h 356023"/>
                <a:gd name="connsiteX2" fmla="*/ 268180 w 645696"/>
                <a:gd name="connsiteY2" fmla="*/ 0 h 356023"/>
                <a:gd name="connsiteX3" fmla="*/ 645696 w 645696"/>
                <a:gd name="connsiteY3" fmla="*/ 178012 h 356023"/>
                <a:gd name="connsiteX4" fmla="*/ 268180 w 645696"/>
                <a:gd name="connsiteY4" fmla="*/ 356023 h 356023"/>
                <a:gd name="connsiteX5" fmla="*/ 268180 w 645696"/>
                <a:gd name="connsiteY5" fmla="*/ 267017 h 356023"/>
                <a:gd name="connsiteX6" fmla="*/ 0 w 645696"/>
                <a:gd name="connsiteY6" fmla="*/ 267017 h 356023"/>
                <a:gd name="connsiteX7" fmla="*/ 0 w 645696"/>
                <a:gd name="connsiteY7" fmla="*/ 89006 h 356023"/>
                <a:gd name="connsiteX0" fmla="*/ 0 w 645696"/>
                <a:gd name="connsiteY0" fmla="*/ 89006 h 356023"/>
                <a:gd name="connsiteX1" fmla="*/ 268180 w 645696"/>
                <a:gd name="connsiteY1" fmla="*/ 89006 h 356023"/>
                <a:gd name="connsiteX2" fmla="*/ 268180 w 645696"/>
                <a:gd name="connsiteY2" fmla="*/ 0 h 356023"/>
                <a:gd name="connsiteX3" fmla="*/ 645696 w 645696"/>
                <a:gd name="connsiteY3" fmla="*/ 178012 h 356023"/>
                <a:gd name="connsiteX4" fmla="*/ 268180 w 645696"/>
                <a:gd name="connsiteY4" fmla="*/ 356023 h 356023"/>
                <a:gd name="connsiteX5" fmla="*/ 276184 w 645696"/>
                <a:gd name="connsiteY5" fmla="*/ 206837 h 356023"/>
                <a:gd name="connsiteX6" fmla="*/ 0 w 645696"/>
                <a:gd name="connsiteY6" fmla="*/ 267017 h 356023"/>
                <a:gd name="connsiteX7" fmla="*/ 0 w 645696"/>
                <a:gd name="connsiteY7" fmla="*/ 89006 h 356023"/>
                <a:gd name="connsiteX0" fmla="*/ 0 w 645696"/>
                <a:gd name="connsiteY0" fmla="*/ 89006 h 267017"/>
                <a:gd name="connsiteX1" fmla="*/ 268180 w 645696"/>
                <a:gd name="connsiteY1" fmla="*/ 89006 h 267017"/>
                <a:gd name="connsiteX2" fmla="*/ 268180 w 645696"/>
                <a:gd name="connsiteY2" fmla="*/ 0 h 267017"/>
                <a:gd name="connsiteX3" fmla="*/ 645696 w 645696"/>
                <a:gd name="connsiteY3" fmla="*/ 178012 h 267017"/>
                <a:gd name="connsiteX4" fmla="*/ 350432 w 645696"/>
                <a:gd name="connsiteY4" fmla="*/ 256155 h 267017"/>
                <a:gd name="connsiteX5" fmla="*/ 276184 w 645696"/>
                <a:gd name="connsiteY5" fmla="*/ 206837 h 267017"/>
                <a:gd name="connsiteX6" fmla="*/ 0 w 645696"/>
                <a:gd name="connsiteY6" fmla="*/ 267017 h 267017"/>
                <a:gd name="connsiteX7" fmla="*/ 0 w 645696"/>
                <a:gd name="connsiteY7" fmla="*/ 89006 h 267017"/>
                <a:gd name="connsiteX0" fmla="*/ 0 w 645696"/>
                <a:gd name="connsiteY0" fmla="*/ 89006 h 267017"/>
                <a:gd name="connsiteX1" fmla="*/ 268180 w 645696"/>
                <a:gd name="connsiteY1" fmla="*/ 89006 h 267017"/>
                <a:gd name="connsiteX2" fmla="*/ 268180 w 645696"/>
                <a:gd name="connsiteY2" fmla="*/ 0 h 267017"/>
                <a:gd name="connsiteX3" fmla="*/ 645696 w 645696"/>
                <a:gd name="connsiteY3" fmla="*/ 178012 h 267017"/>
                <a:gd name="connsiteX4" fmla="*/ 276184 w 645696"/>
                <a:gd name="connsiteY4" fmla="*/ 206837 h 267017"/>
                <a:gd name="connsiteX5" fmla="*/ 0 w 645696"/>
                <a:gd name="connsiteY5" fmla="*/ 267017 h 267017"/>
                <a:gd name="connsiteX6" fmla="*/ 0 w 645696"/>
                <a:gd name="connsiteY6" fmla="*/ 89006 h 267017"/>
                <a:gd name="connsiteX0" fmla="*/ 0 w 645696"/>
                <a:gd name="connsiteY0" fmla="*/ 89006 h 267017"/>
                <a:gd name="connsiteX1" fmla="*/ 268180 w 645696"/>
                <a:gd name="connsiteY1" fmla="*/ 89006 h 267017"/>
                <a:gd name="connsiteX2" fmla="*/ 268180 w 645696"/>
                <a:gd name="connsiteY2" fmla="*/ 0 h 267017"/>
                <a:gd name="connsiteX3" fmla="*/ 645696 w 645696"/>
                <a:gd name="connsiteY3" fmla="*/ 178012 h 267017"/>
                <a:gd name="connsiteX4" fmla="*/ 0 w 645696"/>
                <a:gd name="connsiteY4" fmla="*/ 267017 h 267017"/>
                <a:gd name="connsiteX5" fmla="*/ 0 w 645696"/>
                <a:gd name="connsiteY5" fmla="*/ 89006 h 267017"/>
                <a:gd name="connsiteX0" fmla="*/ 0 w 645696"/>
                <a:gd name="connsiteY0" fmla="*/ 89006 h 178012"/>
                <a:gd name="connsiteX1" fmla="*/ 268180 w 645696"/>
                <a:gd name="connsiteY1" fmla="*/ 89006 h 178012"/>
                <a:gd name="connsiteX2" fmla="*/ 268180 w 645696"/>
                <a:gd name="connsiteY2" fmla="*/ 0 h 178012"/>
                <a:gd name="connsiteX3" fmla="*/ 645696 w 645696"/>
                <a:gd name="connsiteY3" fmla="*/ 178012 h 178012"/>
                <a:gd name="connsiteX4" fmla="*/ 5068 w 645696"/>
                <a:gd name="connsiteY4" fmla="*/ 176483 h 178012"/>
                <a:gd name="connsiteX5" fmla="*/ 0 w 645696"/>
                <a:gd name="connsiteY5" fmla="*/ 89006 h 178012"/>
                <a:gd name="connsiteX0" fmla="*/ 2826 w 648522"/>
                <a:gd name="connsiteY0" fmla="*/ 89006 h 179862"/>
                <a:gd name="connsiteX1" fmla="*/ 271006 w 648522"/>
                <a:gd name="connsiteY1" fmla="*/ 89006 h 179862"/>
                <a:gd name="connsiteX2" fmla="*/ 271006 w 648522"/>
                <a:gd name="connsiteY2" fmla="*/ 0 h 179862"/>
                <a:gd name="connsiteX3" fmla="*/ 648522 w 648522"/>
                <a:gd name="connsiteY3" fmla="*/ 178012 h 179862"/>
                <a:gd name="connsiteX4" fmla="*/ 0 w 648522"/>
                <a:gd name="connsiteY4" fmla="*/ 179862 h 179862"/>
                <a:gd name="connsiteX5" fmla="*/ 2826 w 648522"/>
                <a:gd name="connsiteY5" fmla="*/ 89006 h 179862"/>
                <a:gd name="connsiteX0" fmla="*/ 1442 w 647138"/>
                <a:gd name="connsiteY0" fmla="*/ 89006 h 186453"/>
                <a:gd name="connsiteX1" fmla="*/ 269622 w 647138"/>
                <a:gd name="connsiteY1" fmla="*/ 89006 h 186453"/>
                <a:gd name="connsiteX2" fmla="*/ 269622 w 647138"/>
                <a:gd name="connsiteY2" fmla="*/ 0 h 186453"/>
                <a:gd name="connsiteX3" fmla="*/ 647138 w 647138"/>
                <a:gd name="connsiteY3" fmla="*/ 178012 h 186453"/>
                <a:gd name="connsiteX4" fmla="*/ 0 w 647138"/>
                <a:gd name="connsiteY4" fmla="*/ 186453 h 186453"/>
                <a:gd name="connsiteX5" fmla="*/ 1442 w 647138"/>
                <a:gd name="connsiteY5" fmla="*/ 89006 h 186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138" h="186453">
                  <a:moveTo>
                    <a:pt x="1442" y="89006"/>
                  </a:moveTo>
                  <a:lnTo>
                    <a:pt x="269622" y="89006"/>
                  </a:lnTo>
                  <a:lnTo>
                    <a:pt x="269622" y="0"/>
                  </a:lnTo>
                  <a:lnTo>
                    <a:pt x="647138" y="178012"/>
                  </a:lnTo>
                  <a:lnTo>
                    <a:pt x="0" y="186453"/>
                  </a:lnTo>
                  <a:cubicBezTo>
                    <a:pt x="481" y="153971"/>
                    <a:pt x="961" y="121488"/>
                    <a:pt x="1442" y="890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5633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17538</TotalTime>
  <Words>107</Words>
  <Application>Microsoft Office PowerPoint</Application>
  <PresentationFormat>宽屏</PresentationFormat>
  <Paragraphs>72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</vt:vector>
  </TitlesOfParts>
  <Company>NYU Polytechnic School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I</dc:title>
  <dc:creator>siddharth garg</dc:creator>
  <cp:lastModifiedBy>Koala koo</cp:lastModifiedBy>
  <cp:revision>620</cp:revision>
  <dcterms:created xsi:type="dcterms:W3CDTF">2016-08-18T21:23:19Z</dcterms:created>
  <dcterms:modified xsi:type="dcterms:W3CDTF">2016-11-07T07:31:33Z</dcterms:modified>
</cp:coreProperties>
</file>