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5" r:id="rId2"/>
    <p:sldId id="407" r:id="rId3"/>
    <p:sldId id="408" r:id="rId4"/>
    <p:sldId id="409" r:id="rId5"/>
  </p:sldIdLst>
  <p:sldSz cx="12192000" cy="6858000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 autoAdjust="0"/>
    <p:restoredTop sz="96509" autoAdjust="0"/>
  </p:normalViewPr>
  <p:slideViewPr>
    <p:cSldViewPr snapToGrid="0">
      <p:cViewPr>
        <p:scale>
          <a:sx n="100" d="100"/>
          <a:sy n="100" d="100"/>
        </p:scale>
        <p:origin x="12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6717" y="0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D9C30-352A-45CA-995F-8FF46836B6B4}" type="datetimeFigureOut">
              <a:rPr lang="zh-CN" altLang="en-US" smtClean="0"/>
              <a:t>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6635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6717" y="6746635"/>
            <a:ext cx="4435610" cy="3558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993D-AECE-475A-8039-0C5309466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35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357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3B2909F-604E-47D0-B343-82CB8ECDE46A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066"/>
            <a:ext cx="8187690" cy="2796600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6120"/>
            <a:ext cx="4434999" cy="35635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95A3-987E-4AF8-9783-EF568CAD7ABC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8666-E663-4CDC-9C26-ED95A1361FEF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B41B-7875-451E-ADEC-E67AF1A482DD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3E0-F1EC-4F5F-92E9-1C7EFF8AA242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D16-F81E-49E5-B3FB-DC053A8ED5F6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854D-1093-478C-A020-BFA105FB17D1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398B-974E-43F0-BE40-49D8519AEB99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F29C-8417-4C0B-929F-35AF3F17CBE4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18F0-B902-4D5B-893A-A91CC9EC6134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F1C3-9602-4052-8E67-6E5338F75420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025B-225B-4CD6-B76F-47183BC90FC1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2C8B-30C2-4468-9AB1-1C03386FA471}" type="datetime1">
              <a:rPr lang="en-US" altLang="zh-CN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924533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76420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599676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801977" y="3290727"/>
            <a:ext cx="1532236" cy="1557386"/>
            <a:chOff x="7313039" y="2552654"/>
            <a:chExt cx="2154487" cy="2189854"/>
          </a:xfrm>
        </p:grpSpPr>
        <p:sp>
          <p:nvSpPr>
            <p:cNvPr id="41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44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45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8612537" y="3750992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68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5483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794598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6562" y="1743740"/>
              <a:ext cx="70695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2228125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42" idx="1"/>
          </p:cNvCxnSpPr>
          <p:nvPr/>
        </p:nvCxnSpPr>
        <p:spPr>
          <a:xfrm flipV="1">
            <a:off x="4303960" y="3506781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43" idx="1"/>
          </p:cNvCxnSpPr>
          <p:nvPr/>
        </p:nvCxnSpPr>
        <p:spPr>
          <a:xfrm flipV="1">
            <a:off x="4878951" y="3865680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4201371" y="4193279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4454688" y="3947554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454639" y="3277250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834985" y="2080045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5" name="连接符: 肘形 164"/>
          <p:cNvCxnSpPr>
            <a:endCxn id="161" idx="2"/>
          </p:cNvCxnSpPr>
          <p:nvPr/>
        </p:nvCxnSpPr>
        <p:spPr>
          <a:xfrm rot="5400000" flipH="1" flipV="1">
            <a:off x="4056547" y="2924760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4462047" y="2290285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0" name="直接箭头连接符 199"/>
          <p:cNvCxnSpPr>
            <a:stCxn id="46" idx="3"/>
            <a:endCxn id="109" idx="1"/>
          </p:cNvCxnSpPr>
          <p:nvPr/>
        </p:nvCxnSpPr>
        <p:spPr>
          <a:xfrm>
            <a:off x="7329473" y="3671002"/>
            <a:ext cx="825360" cy="8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47" idx="3"/>
            <a:endCxn id="110" idx="1"/>
          </p:cNvCxnSpPr>
          <p:nvPr/>
        </p:nvCxnSpPr>
        <p:spPr>
          <a:xfrm>
            <a:off x="7334213" y="4373797"/>
            <a:ext cx="820620" cy="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梯形 292"/>
          <p:cNvSpPr/>
          <p:nvPr/>
        </p:nvSpPr>
        <p:spPr>
          <a:xfrm rot="5400000">
            <a:off x="2501687" y="2218448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297" name="连接符: 肘形 296"/>
          <p:cNvCxnSpPr/>
          <p:nvPr/>
        </p:nvCxnSpPr>
        <p:spPr>
          <a:xfrm flipV="1">
            <a:off x="2238574" y="2586868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2393950" y="2235200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2115969" y="2089385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308" name="连接符: 肘形 307"/>
          <p:cNvCxnSpPr/>
          <p:nvPr/>
        </p:nvCxnSpPr>
        <p:spPr>
          <a:xfrm flipH="1">
            <a:off x="1916473" y="2364124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335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>
            <a:endCxn id="44" idx="1"/>
          </p:cNvCxnSpPr>
          <p:nvPr/>
        </p:nvCxnSpPr>
        <p:spPr>
          <a:xfrm>
            <a:off x="5314932" y="4192890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/>
        </p:nvGrpSpPr>
        <p:grpSpPr>
          <a:xfrm>
            <a:off x="5954252" y="2065756"/>
            <a:ext cx="211958" cy="944969"/>
            <a:chOff x="1350099" y="1479665"/>
            <a:chExt cx="553999" cy="4018202"/>
          </a:xfrm>
        </p:grpSpPr>
        <p:sp>
          <p:nvSpPr>
            <p:cNvPr id="346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5" name="连接符: 肘形 364"/>
          <p:cNvCxnSpPr>
            <a:stCxn id="346" idx="3"/>
            <a:endCxn id="41" idx="0"/>
          </p:cNvCxnSpPr>
          <p:nvPr/>
        </p:nvCxnSpPr>
        <p:spPr>
          <a:xfrm>
            <a:off x="6166210" y="2538241"/>
            <a:ext cx="401938" cy="7524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161" idx="6"/>
            <a:endCxn id="346" idx="1"/>
          </p:cNvCxnSpPr>
          <p:nvPr/>
        </p:nvCxnSpPr>
        <p:spPr>
          <a:xfrm>
            <a:off x="5661046" y="2536639"/>
            <a:ext cx="293206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7038968" y="1659914"/>
            <a:ext cx="1673856" cy="4616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If Ins[7:6] == ‘00’ or ‘01’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WrtEnable</a:t>
            </a:r>
            <a:r>
              <a:rPr lang="en-US" altLang="zh-CN" sz="1200" dirty="0"/>
              <a:t> = 1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8125258" y="472042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op2 – op1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094138" y="3950441"/>
            <a:ext cx="211958" cy="838148"/>
            <a:chOff x="1350100" y="1479665"/>
            <a:chExt cx="553999" cy="4018202"/>
          </a:xfrm>
        </p:grpSpPr>
        <p:sp>
          <p:nvSpPr>
            <p:cNvPr id="69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2" name="直接箭头连接符 71"/>
          <p:cNvCxnSpPr/>
          <p:nvPr/>
        </p:nvCxnSpPr>
        <p:spPr>
          <a:xfrm>
            <a:off x="5314629" y="4545870"/>
            <a:ext cx="4870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/>
          <p:nvPr/>
        </p:nvCxnSpPr>
        <p:spPr>
          <a:xfrm flipH="1">
            <a:off x="5094138" y="3987237"/>
            <a:ext cx="3907539" cy="566761"/>
          </a:xfrm>
          <a:prstGeom prst="bentConnector5">
            <a:avLst>
              <a:gd name="adj1" fmla="val -5850"/>
              <a:gd name="adj2" fmla="val 226213"/>
              <a:gd name="adj3" fmla="val 1058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46"/>
          <p:cNvSpPr txBox="1"/>
          <p:nvPr/>
        </p:nvSpPr>
        <p:spPr>
          <a:xfrm>
            <a:off x="6552038" y="2916921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9124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45704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366130" y="3691547"/>
            <a:ext cx="8040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370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445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070870"/>
            <a:ext cx="2542325" cy="620259"/>
          </a:xfrm>
          <a:prstGeom prst="bentConnector3">
            <a:avLst>
              <a:gd name="adj1" fmla="val 2502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3691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070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177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442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317220"/>
            <a:ext cx="2536835" cy="772972"/>
          </a:xfrm>
          <a:prstGeom prst="bentConnector3">
            <a:avLst>
              <a:gd name="adj1" fmla="val 2411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502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563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310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526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3885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213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3967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297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100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2944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310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213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/>
          <p:cNvCxnSpPr>
            <a:endCxn id="72" idx="0"/>
          </p:cNvCxnSpPr>
          <p:nvPr/>
        </p:nvCxnSpPr>
        <p:spPr>
          <a:xfrm rot="16200000" flipH="1">
            <a:off x="4979218" y="2892241"/>
            <a:ext cx="430494" cy="406731"/>
          </a:xfrm>
          <a:prstGeom prst="bentConnector3">
            <a:avLst>
              <a:gd name="adj1" fmla="val 4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5"/>
          </p:cNvCxnSpPr>
          <p:nvPr/>
        </p:nvCxnSpPr>
        <p:spPr>
          <a:xfrm>
            <a:off x="4369756" y="2879626"/>
            <a:ext cx="400364" cy="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2973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0" name="连接符: 肘形 19"/>
          <p:cNvCxnSpPr>
            <a:stCxn id="92" idx="7"/>
            <a:endCxn id="82" idx="0"/>
          </p:cNvCxnSpPr>
          <p:nvPr/>
        </p:nvCxnSpPr>
        <p:spPr>
          <a:xfrm rot="16200000" flipH="1">
            <a:off x="5617546" y="986115"/>
            <a:ext cx="1059346" cy="3554927"/>
          </a:xfrm>
          <a:prstGeom prst="bentConnector3">
            <a:avLst>
              <a:gd name="adj1" fmla="val -1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0"/>
          <p:cNvSpPr txBox="1"/>
          <p:nvPr/>
        </p:nvSpPr>
        <p:spPr>
          <a:xfrm>
            <a:off x="7906538" y="221630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14" idx="3"/>
          </p:cNvCxnSpPr>
          <p:nvPr/>
        </p:nvCxnSpPr>
        <p:spPr>
          <a:xfrm flipH="1">
            <a:off x="3924125" y="4011300"/>
            <a:ext cx="6848632" cy="559484"/>
          </a:xfrm>
          <a:prstGeom prst="bentConnector5">
            <a:avLst>
              <a:gd name="adj1" fmla="val -3338"/>
              <a:gd name="adj2" fmla="val 245707"/>
              <a:gd name="adj3" fmla="val 1033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/>
          <p:nvPr/>
        </p:nvCxnSpPr>
        <p:spPr>
          <a:xfrm>
            <a:off x="7709320" y="2233714"/>
            <a:ext cx="1914507" cy="11249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657998" y="844116"/>
            <a:ext cx="123463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218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587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235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089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364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4740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op2 – op1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7156760" y="3293251"/>
            <a:ext cx="1534458" cy="1554862"/>
            <a:chOff x="7156760" y="3293251"/>
            <a:chExt cx="1534458" cy="1554862"/>
          </a:xfrm>
        </p:grpSpPr>
        <p:sp>
          <p:nvSpPr>
            <p:cNvPr id="82" name="Rectangle 68"/>
            <p:cNvSpPr/>
            <p:nvPr/>
          </p:nvSpPr>
          <p:spPr>
            <a:xfrm>
              <a:off x="7158262" y="3293251"/>
              <a:ext cx="1532841" cy="1554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170166" y="3553048"/>
              <a:ext cx="847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RdAddress</a:t>
              </a:r>
              <a:endParaRPr lang="en-US" sz="1200" dirty="0"/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170166" y="4118262"/>
              <a:ext cx="415990" cy="40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7869709" y="4232439"/>
              <a:ext cx="82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7477496" y="4602761"/>
              <a:ext cx="933845" cy="24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  <p:sp>
          <p:nvSpPr>
            <p:cNvPr id="78" name="TextBox 69"/>
            <p:cNvSpPr txBox="1"/>
            <p:nvPr/>
          </p:nvSpPr>
          <p:spPr>
            <a:xfrm>
              <a:off x="7156760" y="3873126"/>
              <a:ext cx="920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WrtAddress</a:t>
              </a:r>
              <a:endParaRPr 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924125" y="4007332"/>
            <a:ext cx="211958" cy="838148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>
            <a:off x="4144616" y="4570677"/>
            <a:ext cx="4870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4761489" y="2363120"/>
            <a:ext cx="211958" cy="838148"/>
            <a:chOff x="1350100" y="1479665"/>
            <a:chExt cx="553999" cy="4018202"/>
          </a:xfrm>
        </p:grpSpPr>
        <p:sp>
          <p:nvSpPr>
            <p:cNvPr id="117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45421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50" idx="1"/>
          </p:cNvCxnSpPr>
          <p:nvPr/>
        </p:nvCxnSpPr>
        <p:spPr>
          <a:xfrm>
            <a:off x="6275315" y="4070747"/>
            <a:ext cx="1236438" cy="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6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36852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9032805" y="4068441"/>
            <a:ext cx="472912" cy="6834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708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2181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/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679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6"/>
            <a:ext cx="183976" cy="2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220185" y="652405"/>
            <a:ext cx="315964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745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op1 – op2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08" name="TextBox 90"/>
          <p:cNvSpPr txBox="1"/>
          <p:nvPr/>
        </p:nvSpPr>
        <p:spPr>
          <a:xfrm>
            <a:off x="7530825" y="555696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12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16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8" name="TextBox 106"/>
            <p:cNvSpPr txBox="1"/>
            <p:nvPr/>
          </p:nvSpPr>
          <p:spPr>
            <a:xfrm>
              <a:off x="11042680" y="1245704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/>
          <p:cNvCxnSpPr>
            <a:stCxn id="118" idx="3"/>
          </p:cNvCxnSpPr>
          <p:nvPr/>
        </p:nvCxnSpPr>
        <p:spPr>
          <a:xfrm flipH="1">
            <a:off x="3924125" y="4392300"/>
            <a:ext cx="6848632" cy="559484"/>
          </a:xfrm>
          <a:prstGeom prst="bentConnector5">
            <a:avLst>
              <a:gd name="adj1" fmla="val -3338"/>
              <a:gd name="adj2" fmla="val 304272"/>
              <a:gd name="adj3" fmla="val 1033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组合 123"/>
          <p:cNvGrpSpPr/>
          <p:nvPr/>
        </p:nvGrpSpPr>
        <p:grpSpPr>
          <a:xfrm>
            <a:off x="3924125" y="4388332"/>
            <a:ext cx="211958" cy="838148"/>
            <a:chOff x="1350100" y="1479665"/>
            <a:chExt cx="553999" cy="4018202"/>
          </a:xfrm>
        </p:grpSpPr>
        <p:sp>
          <p:nvSpPr>
            <p:cNvPr id="12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27" name="直接箭头连接符 126"/>
          <p:cNvCxnSpPr/>
          <p:nvPr/>
        </p:nvCxnSpPr>
        <p:spPr>
          <a:xfrm>
            <a:off x="4144616" y="4951677"/>
            <a:ext cx="48704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/>
          <p:nvPr/>
        </p:nvCxnSpPr>
        <p:spPr>
          <a:xfrm rot="16200000" flipH="1">
            <a:off x="4979218" y="3280861"/>
            <a:ext cx="430494" cy="406731"/>
          </a:xfrm>
          <a:prstGeom prst="bentConnector3">
            <a:avLst>
              <a:gd name="adj1" fmla="val 43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369756" y="3268246"/>
            <a:ext cx="400364" cy="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/>
          <p:cNvCxnSpPr>
            <a:endCxn id="149" idx="0"/>
          </p:cNvCxnSpPr>
          <p:nvPr/>
        </p:nvCxnSpPr>
        <p:spPr>
          <a:xfrm>
            <a:off x="4369755" y="2614906"/>
            <a:ext cx="3896515" cy="10593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90"/>
          <p:cNvSpPr txBox="1"/>
          <p:nvPr/>
        </p:nvSpPr>
        <p:spPr>
          <a:xfrm>
            <a:off x="7591210" y="260453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143" name="连接符: 肘形 142"/>
          <p:cNvCxnSpPr/>
          <p:nvPr/>
        </p:nvCxnSpPr>
        <p:spPr>
          <a:xfrm>
            <a:off x="7709320" y="2614714"/>
            <a:ext cx="1914507" cy="11249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4767470" y="2743038"/>
            <a:ext cx="211958" cy="838148"/>
            <a:chOff x="1350100" y="1479665"/>
            <a:chExt cx="553999" cy="4018202"/>
          </a:xfrm>
        </p:grpSpPr>
        <p:sp>
          <p:nvSpPr>
            <p:cNvPr id="14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1" name="直接箭头连接符 10"/>
          <p:cNvCxnSpPr>
            <a:stCxn id="92" idx="6"/>
          </p:cNvCxnSpPr>
          <p:nvPr/>
        </p:nvCxnSpPr>
        <p:spPr>
          <a:xfrm>
            <a:off x="4490730" y="2937766"/>
            <a:ext cx="2767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/>
          <p:nvPr/>
        </p:nvCxnSpPr>
        <p:spPr>
          <a:xfrm>
            <a:off x="4991099" y="2937766"/>
            <a:ext cx="1456844" cy="996282"/>
          </a:xfrm>
          <a:prstGeom prst="bentConnector3">
            <a:avLst>
              <a:gd name="adj1" fmla="val 100540"/>
            </a:avLst>
          </a:prstGeom>
          <a:ln w="2857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7498347" y="3674251"/>
            <a:ext cx="1534458" cy="1554862"/>
            <a:chOff x="7156760" y="3293251"/>
            <a:chExt cx="1534458" cy="1554862"/>
          </a:xfrm>
        </p:grpSpPr>
        <p:sp>
          <p:nvSpPr>
            <p:cNvPr id="149" name="Rectangle 68"/>
            <p:cNvSpPr/>
            <p:nvPr/>
          </p:nvSpPr>
          <p:spPr>
            <a:xfrm>
              <a:off x="7158262" y="3293251"/>
              <a:ext cx="1532841" cy="1554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0" name="TextBox 69"/>
            <p:cNvSpPr txBox="1"/>
            <p:nvPr/>
          </p:nvSpPr>
          <p:spPr>
            <a:xfrm>
              <a:off x="7170166" y="3553048"/>
              <a:ext cx="847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RdAddress</a:t>
              </a:r>
              <a:endParaRPr lang="en-US" sz="1200" dirty="0"/>
            </a:p>
          </p:txBody>
        </p:sp>
        <p:sp>
          <p:nvSpPr>
            <p:cNvPr id="151" name="TextBox 70"/>
            <p:cNvSpPr txBox="1"/>
            <p:nvPr/>
          </p:nvSpPr>
          <p:spPr>
            <a:xfrm>
              <a:off x="7170166" y="4118262"/>
              <a:ext cx="415990" cy="40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152" name="TextBox 71"/>
            <p:cNvSpPr txBox="1"/>
            <p:nvPr/>
          </p:nvSpPr>
          <p:spPr>
            <a:xfrm>
              <a:off x="7869709" y="4232439"/>
              <a:ext cx="82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153" name="TextBox 73"/>
            <p:cNvSpPr txBox="1"/>
            <p:nvPr/>
          </p:nvSpPr>
          <p:spPr>
            <a:xfrm>
              <a:off x="7477496" y="4602761"/>
              <a:ext cx="933845" cy="24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  <p:sp>
          <p:nvSpPr>
            <p:cNvPr id="154" name="TextBox 69"/>
            <p:cNvSpPr txBox="1"/>
            <p:nvPr/>
          </p:nvSpPr>
          <p:spPr>
            <a:xfrm>
              <a:off x="7156760" y="3873126"/>
              <a:ext cx="920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WrtAddress</a:t>
              </a:r>
              <a:endParaRPr lang="en-US" sz="1200" dirty="0"/>
            </a:p>
          </p:txBody>
        </p:sp>
      </p:grpSp>
      <p:cxnSp>
        <p:nvCxnSpPr>
          <p:cNvPr id="239" name="直接箭头连接符 238"/>
          <p:cNvCxnSpPr/>
          <p:nvPr/>
        </p:nvCxnSpPr>
        <p:spPr>
          <a:xfrm>
            <a:off x="7180882" y="4389120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/>
          <p:nvPr/>
        </p:nvCxnSpPr>
        <p:spPr>
          <a:xfrm>
            <a:off x="6159156" y="4693716"/>
            <a:ext cx="812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/>
          <p:nvPr/>
        </p:nvCxnSpPr>
        <p:spPr>
          <a:xfrm>
            <a:off x="7176404" y="4697583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6971552" y="4175009"/>
            <a:ext cx="211958" cy="838148"/>
            <a:chOff x="1350100" y="1479665"/>
            <a:chExt cx="553999" cy="4018202"/>
          </a:xfrm>
        </p:grpSpPr>
        <p:sp>
          <p:nvSpPr>
            <p:cNvPr id="15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255" name="连接符: 肘形 254"/>
          <p:cNvCxnSpPr/>
          <p:nvPr/>
        </p:nvCxnSpPr>
        <p:spPr>
          <a:xfrm>
            <a:off x="6311556" y="4072129"/>
            <a:ext cx="667616" cy="318754"/>
          </a:xfrm>
          <a:prstGeom prst="bentConnector3">
            <a:avLst>
              <a:gd name="adj1" fmla="val 61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153" idx="2"/>
          </p:cNvCxnSpPr>
          <p:nvPr/>
        </p:nvCxnSpPr>
        <p:spPr>
          <a:xfrm>
            <a:off x="6447943" y="3739633"/>
            <a:ext cx="1838063" cy="1486846"/>
          </a:xfrm>
          <a:prstGeom prst="bentConnector4">
            <a:avLst>
              <a:gd name="adj1" fmla="val 403"/>
              <a:gd name="adj2" fmla="val 14048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2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751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6920319" y="355149"/>
            <a:ext cx="3094226" cy="198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‘11’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>
            <a:stCxn id="122" idx="0"/>
          </p:cNvCxnSpPr>
          <p:nvPr/>
        </p:nvCxnSpPr>
        <p:spPr>
          <a:xfrm rot="10800000" flipV="1">
            <a:off x="759122" y="2018893"/>
            <a:ext cx="450193" cy="1989568"/>
          </a:xfrm>
          <a:prstGeom prst="bentConnector3">
            <a:avLst>
              <a:gd name="adj1" fmla="val 1507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op2 – op1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08" name="TextBox 90"/>
          <p:cNvSpPr txBox="1"/>
          <p:nvPr/>
        </p:nvSpPr>
        <p:spPr>
          <a:xfrm>
            <a:off x="7541825" y="5558391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690393" y="746628"/>
            <a:ext cx="846522" cy="1160675"/>
            <a:chOff x="9000280" y="-685102"/>
            <a:chExt cx="1239088" cy="2384786"/>
          </a:xfrm>
        </p:grpSpPr>
        <p:sp>
          <p:nvSpPr>
            <p:cNvPr id="112" name="TextBox 108"/>
            <p:cNvSpPr txBox="1"/>
            <p:nvPr/>
          </p:nvSpPr>
          <p:spPr>
            <a:xfrm>
              <a:off x="9000281" y="275562"/>
              <a:ext cx="876952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Comp</a:t>
              </a:r>
            </a:p>
          </p:txBody>
        </p:sp>
        <p:sp>
          <p:nvSpPr>
            <p:cNvPr id="113" name="TextBox 115"/>
            <p:cNvSpPr txBox="1"/>
            <p:nvPr/>
          </p:nvSpPr>
          <p:spPr>
            <a:xfrm>
              <a:off x="9023940" y="-281374"/>
              <a:ext cx="668595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9045159" y="892497"/>
              <a:ext cx="647376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7" name="TextBox 120"/>
            <p:cNvSpPr txBox="1"/>
            <p:nvPr/>
          </p:nvSpPr>
          <p:spPr>
            <a:xfrm>
              <a:off x="9619000" y="254554"/>
              <a:ext cx="620368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Leq</a:t>
              </a:r>
              <a:endParaRPr lang="en-US" sz="1200" dirty="0"/>
            </a:p>
          </p:txBody>
        </p:sp>
        <p:sp>
          <p:nvSpPr>
            <p:cNvPr id="118" name="Oval 121"/>
            <p:cNvSpPr/>
            <p:nvPr/>
          </p:nvSpPr>
          <p:spPr>
            <a:xfrm>
              <a:off x="9000280" y="-685102"/>
              <a:ext cx="1234358" cy="23847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2" name="梯形 121"/>
          <p:cNvSpPr/>
          <p:nvPr/>
        </p:nvSpPr>
        <p:spPr>
          <a:xfrm rot="16200000">
            <a:off x="1087556" y="1900783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14" name="连接符: 肘形 13"/>
          <p:cNvCxnSpPr/>
          <p:nvPr/>
        </p:nvCxnSpPr>
        <p:spPr>
          <a:xfrm flipH="1" flipV="1">
            <a:off x="1446173" y="2199617"/>
            <a:ext cx="413518" cy="547870"/>
          </a:xfrm>
          <a:prstGeom prst="bentConnector3">
            <a:avLst>
              <a:gd name="adj1" fmla="val -97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 flipH="1">
            <a:off x="1445538" y="1893333"/>
            <a:ext cx="819382" cy="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>
            <a:off x="6713320" y="4710635"/>
            <a:ext cx="14771" cy="1753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6670047" y="6199589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246356" y="176181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7" name="直接箭头连接符 246"/>
          <p:cNvCxnSpPr>
            <a:endCxn id="113" idx="1"/>
          </p:cNvCxnSpPr>
          <p:nvPr/>
        </p:nvCxnSpPr>
        <p:spPr>
          <a:xfrm flipH="1">
            <a:off x="4520751" y="1058071"/>
            <a:ext cx="366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878930" y="9205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2964403" y="312678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op2 &lt;= op1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Else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393084" y="19455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389718" y="1640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53" name="流程图: 延期 252"/>
          <p:cNvSpPr/>
          <p:nvPr/>
        </p:nvSpPr>
        <p:spPr>
          <a:xfrm flipH="1">
            <a:off x="2577541" y="1222254"/>
            <a:ext cx="438113" cy="385595"/>
          </a:xfrm>
          <a:prstGeom prst="flowChartDe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/>
              <a:t>AND</a:t>
            </a:r>
            <a:endParaRPr lang="zh-CN" altLang="en-US" sz="1200" dirty="0"/>
          </a:p>
        </p:txBody>
      </p:sp>
      <p:cxnSp>
        <p:nvCxnSpPr>
          <p:cNvPr id="35" name="连接符: 肘形 34"/>
          <p:cNvCxnSpPr>
            <a:stCxn id="92" idx="0"/>
          </p:cNvCxnSpPr>
          <p:nvPr/>
        </p:nvCxnSpPr>
        <p:spPr>
          <a:xfrm rot="16200000" flipV="1">
            <a:off x="3728695" y="2132166"/>
            <a:ext cx="164694" cy="533317"/>
          </a:xfrm>
          <a:prstGeom prst="bentConnector2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/>
          <p:nvPr/>
        </p:nvCxnSpPr>
        <p:spPr>
          <a:xfrm rot="10800000">
            <a:off x="3015654" y="1544435"/>
            <a:ext cx="1057460" cy="7720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8" idx="6"/>
          </p:cNvCxnSpPr>
          <p:nvPr/>
        </p:nvCxnSpPr>
        <p:spPr>
          <a:xfrm flipH="1" flipV="1">
            <a:off x="3015653" y="1318907"/>
            <a:ext cx="677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253" idx="3"/>
            <a:endCxn id="122" idx="3"/>
          </p:cNvCxnSpPr>
          <p:nvPr/>
        </p:nvCxnSpPr>
        <p:spPr>
          <a:xfrm rot="10800000" flipV="1">
            <a:off x="1327425" y="1415052"/>
            <a:ext cx="1250117" cy="3935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28899" y="203796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06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25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26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27" name="TextBox 106"/>
            <p:cNvSpPr txBox="1"/>
            <p:nvPr/>
          </p:nvSpPr>
          <p:spPr>
            <a:xfrm>
              <a:off x="11042680" y="1245704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cxnSp>
        <p:nvCxnSpPr>
          <p:cNvPr id="147" name="连接符: 肘形 146"/>
          <p:cNvCxnSpPr>
            <a:stCxn id="127" idx="3"/>
          </p:cNvCxnSpPr>
          <p:nvPr/>
        </p:nvCxnSpPr>
        <p:spPr>
          <a:xfrm flipH="1">
            <a:off x="3924125" y="4392300"/>
            <a:ext cx="6848632" cy="559484"/>
          </a:xfrm>
          <a:prstGeom prst="bentConnector5">
            <a:avLst>
              <a:gd name="adj1" fmla="val -3338"/>
              <a:gd name="adj2" fmla="val 304272"/>
              <a:gd name="adj3" fmla="val 1033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3924125" y="4388332"/>
            <a:ext cx="211958" cy="838148"/>
            <a:chOff x="1350100" y="1479665"/>
            <a:chExt cx="553999" cy="4018202"/>
          </a:xfrm>
        </p:grpSpPr>
        <p:sp>
          <p:nvSpPr>
            <p:cNvPr id="149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51" name="直接箭头连接符 150"/>
          <p:cNvCxnSpPr/>
          <p:nvPr/>
        </p:nvCxnSpPr>
        <p:spPr>
          <a:xfrm>
            <a:off x="4144616" y="4951677"/>
            <a:ext cx="48704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/>
          <p:cNvCxnSpPr/>
          <p:nvPr/>
        </p:nvCxnSpPr>
        <p:spPr>
          <a:xfrm rot="16200000" flipH="1">
            <a:off x="4979218" y="3280861"/>
            <a:ext cx="430494" cy="406731"/>
          </a:xfrm>
          <a:prstGeom prst="bentConnector3">
            <a:avLst>
              <a:gd name="adj1" fmla="val 43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/>
          <p:cNvCxnSpPr>
            <a:endCxn id="184" idx="0"/>
          </p:cNvCxnSpPr>
          <p:nvPr/>
        </p:nvCxnSpPr>
        <p:spPr>
          <a:xfrm>
            <a:off x="4369755" y="2614906"/>
            <a:ext cx="3896515" cy="1059345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90"/>
          <p:cNvSpPr txBox="1"/>
          <p:nvPr/>
        </p:nvSpPr>
        <p:spPr>
          <a:xfrm>
            <a:off x="7566535" y="262136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156" name="连接符: 肘形 155"/>
          <p:cNvCxnSpPr/>
          <p:nvPr/>
        </p:nvCxnSpPr>
        <p:spPr>
          <a:xfrm>
            <a:off x="7709320" y="2614714"/>
            <a:ext cx="1914507" cy="1124919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767470" y="2743038"/>
            <a:ext cx="211958" cy="838148"/>
            <a:chOff x="1350100" y="1479665"/>
            <a:chExt cx="553999" cy="4018202"/>
          </a:xfrm>
        </p:grpSpPr>
        <p:sp>
          <p:nvSpPr>
            <p:cNvPr id="158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60" name="直接箭头连接符 159"/>
          <p:cNvCxnSpPr/>
          <p:nvPr/>
        </p:nvCxnSpPr>
        <p:spPr>
          <a:xfrm>
            <a:off x="4490730" y="2937766"/>
            <a:ext cx="2767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4369756" y="3268246"/>
            <a:ext cx="400364" cy="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endCxn id="185" idx="1"/>
          </p:cNvCxnSpPr>
          <p:nvPr/>
        </p:nvCxnSpPr>
        <p:spPr>
          <a:xfrm>
            <a:off x="6275315" y="4070747"/>
            <a:ext cx="1236438" cy="1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/>
          <p:cNvCxnSpPr/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2224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224"/>
          <p:cNvCxnSpPr/>
          <p:nvPr/>
        </p:nvCxnSpPr>
        <p:spPr>
          <a:xfrm flipV="1">
            <a:off x="9032805" y="4068441"/>
            <a:ext cx="472912" cy="6834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708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/>
          <p:cNvCxnSpPr/>
          <p:nvPr/>
        </p:nvCxnSpPr>
        <p:spPr>
          <a:xfrm>
            <a:off x="4991099" y="2937766"/>
            <a:ext cx="1456844" cy="996282"/>
          </a:xfrm>
          <a:prstGeom prst="bentConnector3">
            <a:avLst>
              <a:gd name="adj1" fmla="val 100540"/>
            </a:avLst>
          </a:prstGeom>
          <a:ln w="2857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/>
          <p:cNvGrpSpPr/>
          <p:nvPr/>
        </p:nvGrpSpPr>
        <p:grpSpPr>
          <a:xfrm>
            <a:off x="7498347" y="3674251"/>
            <a:ext cx="1534458" cy="1554862"/>
            <a:chOff x="7156760" y="3293251"/>
            <a:chExt cx="1534458" cy="1554862"/>
          </a:xfrm>
        </p:grpSpPr>
        <p:sp>
          <p:nvSpPr>
            <p:cNvPr id="184" name="Rectangle 68"/>
            <p:cNvSpPr/>
            <p:nvPr/>
          </p:nvSpPr>
          <p:spPr>
            <a:xfrm>
              <a:off x="7158262" y="3293251"/>
              <a:ext cx="1532841" cy="1554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5" name="TextBox 69"/>
            <p:cNvSpPr txBox="1"/>
            <p:nvPr/>
          </p:nvSpPr>
          <p:spPr>
            <a:xfrm>
              <a:off x="7170166" y="3553048"/>
              <a:ext cx="847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RdAddress</a:t>
              </a:r>
              <a:endParaRPr lang="en-US" sz="1200" dirty="0"/>
            </a:p>
          </p:txBody>
        </p:sp>
        <p:sp>
          <p:nvSpPr>
            <p:cNvPr id="186" name="TextBox 70"/>
            <p:cNvSpPr txBox="1"/>
            <p:nvPr/>
          </p:nvSpPr>
          <p:spPr>
            <a:xfrm>
              <a:off x="7170166" y="4118262"/>
              <a:ext cx="415990" cy="404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187" name="TextBox 71"/>
            <p:cNvSpPr txBox="1"/>
            <p:nvPr/>
          </p:nvSpPr>
          <p:spPr>
            <a:xfrm>
              <a:off x="7869709" y="4232439"/>
              <a:ext cx="82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188" name="TextBox 73"/>
            <p:cNvSpPr txBox="1"/>
            <p:nvPr/>
          </p:nvSpPr>
          <p:spPr>
            <a:xfrm>
              <a:off x="7477496" y="4602761"/>
              <a:ext cx="933845" cy="24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  <p:sp>
          <p:nvSpPr>
            <p:cNvPr id="189" name="TextBox 69"/>
            <p:cNvSpPr txBox="1"/>
            <p:nvPr/>
          </p:nvSpPr>
          <p:spPr>
            <a:xfrm>
              <a:off x="7156760" y="3873126"/>
              <a:ext cx="920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WrtAddress</a:t>
              </a:r>
              <a:endParaRPr lang="en-US" sz="1200" dirty="0"/>
            </a:p>
          </p:txBody>
        </p:sp>
      </p:grpSp>
      <p:cxnSp>
        <p:nvCxnSpPr>
          <p:cNvPr id="190" name="连接符: 肘形 189"/>
          <p:cNvCxnSpPr/>
          <p:nvPr/>
        </p:nvCxnSpPr>
        <p:spPr>
          <a:xfrm>
            <a:off x="6311556" y="4072129"/>
            <a:ext cx="667616" cy="318754"/>
          </a:xfrm>
          <a:prstGeom prst="bentConnector3">
            <a:avLst>
              <a:gd name="adj1" fmla="val 617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6971552" y="4175009"/>
            <a:ext cx="211958" cy="838148"/>
            <a:chOff x="1350100" y="1479665"/>
            <a:chExt cx="553999" cy="4018202"/>
          </a:xfrm>
        </p:grpSpPr>
        <p:sp>
          <p:nvSpPr>
            <p:cNvPr id="192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95" name="连接符: 肘形 194"/>
          <p:cNvCxnSpPr/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679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/>
          <p:cNvCxnSpPr/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2181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>
            <a:off x="6159156" y="4693716"/>
            <a:ext cx="812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>
            <a:off x="7180882" y="4389120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>
            <a:off x="7176404" y="4697583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/>
          <p:cNvCxnSpPr/>
          <p:nvPr/>
        </p:nvCxnSpPr>
        <p:spPr>
          <a:xfrm>
            <a:off x="6447943" y="3739633"/>
            <a:ext cx="1838063" cy="1486846"/>
          </a:xfrm>
          <a:prstGeom prst="bentConnector4">
            <a:avLst>
              <a:gd name="adj1" fmla="val 403"/>
              <a:gd name="adj2" fmla="val 14048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/>
          <p:cNvCxnSpPr>
            <a:endCxn id="116" idx="1"/>
          </p:cNvCxnSpPr>
          <p:nvPr/>
        </p:nvCxnSpPr>
        <p:spPr>
          <a:xfrm rot="16200000" flipV="1">
            <a:off x="4488033" y="1647616"/>
            <a:ext cx="2258281" cy="222183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6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17612</TotalTime>
  <Words>459</Words>
  <Application>Microsoft Office PowerPoint</Application>
  <PresentationFormat>宽屏</PresentationFormat>
  <Paragraphs>198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Koala koo</cp:lastModifiedBy>
  <cp:revision>629</cp:revision>
  <cp:lastPrinted>2016-11-05T22:11:02Z</cp:lastPrinted>
  <dcterms:created xsi:type="dcterms:W3CDTF">2016-08-18T21:23:19Z</dcterms:created>
  <dcterms:modified xsi:type="dcterms:W3CDTF">2016-11-08T02:09:09Z</dcterms:modified>
</cp:coreProperties>
</file>