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39420" y="1131566"/>
            <a:ext cx="2233576" cy="301945"/>
            <a:chOff x="3832" y="1914"/>
            <a:chExt cx="4878" cy="679"/>
          </a:xfrm>
        </p:grpSpPr>
        <p:sp>
          <p:nvSpPr>
            <p:cNvPr id="4" name="Rectangle 3"/>
            <p:cNvSpPr/>
            <p:nvPr/>
          </p:nvSpPr>
          <p:spPr>
            <a:xfrm>
              <a:off x="3832" y="1934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92" y="1914"/>
              <a:ext cx="3018" cy="6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420" y="1346328"/>
            <a:ext cx="2231848" cy="303279"/>
            <a:chOff x="832" y="3460"/>
            <a:chExt cx="4875" cy="682"/>
          </a:xfrm>
        </p:grpSpPr>
        <p:sp>
          <p:nvSpPr>
            <p:cNvPr id="11" name="Rectangle 10"/>
            <p:cNvSpPr/>
            <p:nvPr/>
          </p:nvSpPr>
          <p:spPr>
            <a:xfrm>
              <a:off x="832" y="3460"/>
              <a:ext cx="3017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2" y="348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420" y="939928"/>
            <a:ext cx="2231848" cy="303279"/>
            <a:chOff x="7132" y="3540"/>
            <a:chExt cx="4875" cy="682"/>
          </a:xfrm>
        </p:grpSpPr>
        <p:sp>
          <p:nvSpPr>
            <p:cNvPr id="10" name="Rectangle 9"/>
            <p:cNvSpPr/>
            <p:nvPr/>
          </p:nvSpPr>
          <p:spPr>
            <a:xfrm>
              <a:off x="10132" y="3563"/>
              <a:ext cx="1875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32" y="35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220" y="1130428"/>
            <a:ext cx="2231848" cy="303279"/>
            <a:chOff x="3352" y="7340"/>
            <a:chExt cx="4875" cy="682"/>
          </a:xfrm>
        </p:grpSpPr>
        <p:sp>
          <p:nvSpPr>
            <p:cNvPr id="17" name="Rectangle 16"/>
            <p:cNvSpPr/>
            <p:nvPr/>
          </p:nvSpPr>
          <p:spPr>
            <a:xfrm>
              <a:off x="3352" y="73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52" y="736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3048000" y="920750"/>
            <a:ext cx="5740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SHL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035300" y="1339850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SHR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197600" y="1123950"/>
            <a:ext cx="48704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OR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703830" y="10985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91530" y="11239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979930" y="201295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31]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36345" y="28448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15]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29230" y="2857500"/>
            <a:ext cx="94107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[16, 31]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827780" y="237807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XXXX</a:t>
            </a:r>
            <a:endParaRPr lang="x-none" altLang="en-US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644015" y="2380615"/>
            <a:ext cx="743585" cy="4641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2387600" y="2380615"/>
            <a:ext cx="812165" cy="476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30375" y="233553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760980" y="23768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98195" y="3670300"/>
            <a:ext cx="689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7]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732280" y="36576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[8, 15]</a:t>
            </a:r>
            <a:endParaRPr lang="x-none" altLang="en-US"/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 flipH="1">
            <a:off x="1143000" y="3212465"/>
            <a:ext cx="501015" cy="4578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95375" y="320548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16430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5" idx="2"/>
            <a:endCxn id="16" idx="0"/>
          </p:cNvCxnSpPr>
          <p:nvPr/>
        </p:nvCxnSpPr>
        <p:spPr>
          <a:xfrm>
            <a:off x="1644015" y="3212465"/>
            <a:ext cx="495935" cy="4451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885440" y="3712210"/>
            <a:ext cx="597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cxnSp>
        <p:nvCxnSpPr>
          <p:cNvPr id="22" name="Straight Connector 21"/>
          <p:cNvCxnSpPr>
            <a:stCxn id="6" idx="2"/>
          </p:cNvCxnSpPr>
          <p:nvPr/>
        </p:nvCxnSpPr>
        <p:spPr>
          <a:xfrm flipH="1">
            <a:off x="2735580" y="3225165"/>
            <a:ext cx="464185" cy="438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>
            <a:off x="3199765" y="3225165"/>
            <a:ext cx="481965" cy="4514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840480" y="320992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X</a:t>
            </a:r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3402330" y="318325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661285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84250" y="299212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625725" y="2995295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600575" y="299847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Kingsoft Office WPP</Application>
  <PresentationFormat>Widescreen</PresentationFormat>
  <Paragraphs>108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1</cp:revision>
  <dcterms:created xsi:type="dcterms:W3CDTF">2017-12-15T11:25:39Z</dcterms:created>
  <dcterms:modified xsi:type="dcterms:W3CDTF">2017-12-15T11:25:39Z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