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569085"/>
            <a:ext cx="2713990" cy="2666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65" y="4222750"/>
            <a:ext cx="22288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65" y="1386840"/>
            <a:ext cx="260921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5" y="4873625"/>
            <a:ext cx="236220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015" y="5410200"/>
            <a:ext cx="2694940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85" y="3750310"/>
            <a:ext cx="2276475" cy="1704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6465" y="1540510"/>
            <a:ext cx="2209800" cy="24003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22960" y="645795"/>
            <a:ext cx="5375275" cy="62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latin typeface="Arial Black" charset="0"/>
              </a:rPr>
              <a:t>Processor components</a:t>
            </a:r>
            <a:endParaRPr lang="x-none" altLang="en-US" sz="3200">
              <a:latin typeface="Arial Black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648460"/>
            <a:ext cx="7709535" cy="568833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Created the Top Module (CPU)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Designed the components (PC, Ctrl Unit,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2400" dirty="0" smtClean="0">
                <a:solidFill>
                  <a:schemeClr val="tx1"/>
                </a:solidFill>
              </a:rPr>
              <a:t> Mem,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Reg</a:t>
            </a:r>
            <a:r>
              <a:rPr lang="en-US" altLang="zh-CN" sz="2400" dirty="0" smtClean="0">
                <a:solidFill>
                  <a:schemeClr val="tx1"/>
                </a:solidFill>
              </a:rPr>
              <a:t> File, ALU, Data Mem)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1000 random test cases for each </a:t>
            </a:r>
            <a:r>
              <a:rPr lang="en-US" altLang="zh-CN" sz="2400" dirty="0" smtClean="0">
                <a:solidFill>
                  <a:schemeClr val="tx1"/>
                </a:solidFill>
              </a:rPr>
              <a:t>components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Added </a:t>
            </a:r>
            <a:r>
              <a:rPr lang="en-US" altLang="zh-CN" sz="2400" dirty="0">
                <a:solidFill>
                  <a:schemeClr val="tx1"/>
                </a:solidFill>
              </a:rPr>
              <a:t>useful  modules for hardware implementation (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</a:t>
            </a:r>
            <a:r>
              <a:rPr lang="en-US" altLang="zh-CN" sz="2400" dirty="0" smtClean="0">
                <a:solidFill>
                  <a:schemeClr val="tx1"/>
                </a:solidFill>
              </a:rPr>
              <a:t> Unit, Sign-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ext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Seg</a:t>
            </a:r>
            <a:r>
              <a:rPr lang="en-US" altLang="zh-CN" sz="2400" dirty="0" smtClean="0">
                <a:solidFill>
                  <a:schemeClr val="tx1"/>
                </a:solidFill>
              </a:rPr>
              <a:t>-LED, </a:t>
            </a:r>
            <a:r>
              <a:rPr lang="x-none" altLang="en-US" sz="2400" dirty="0" smtClean="0">
                <a:solidFill>
                  <a:schemeClr val="tx1"/>
                </a:solidFill>
              </a:rPr>
              <a:t>BTN_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Debounce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Simulation on the sample codes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Simulations on other self-created codes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Completed RC5 codes.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22960" y="645795"/>
            <a:ext cx="5375275" cy="62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latin typeface="Arial Black" charset="0"/>
              </a:rPr>
              <a:t>Processor components</a:t>
            </a:r>
            <a:endParaRPr lang="x-none" altLang="en-US" sz="3200">
              <a:latin typeface="Arial Black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Kingsoft Office WPP</Application>
  <PresentationFormat>Widescreen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Progress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1</cp:revision>
  <dcterms:created xsi:type="dcterms:W3CDTF">2017-12-04T18:10:45Z</dcterms:created>
  <dcterms:modified xsi:type="dcterms:W3CDTF">2017-12-04T18:10:45Z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