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Group 15"/>
          <p:cNvGrpSpPr/>
          <p:nvPr/>
        </p:nvGrpSpPr>
        <p:grpSpPr>
          <a:xfrm>
            <a:off x="439420" y="1131566"/>
            <a:ext cx="2233576" cy="301945"/>
            <a:chOff x="3832" y="1914"/>
            <a:chExt cx="4878" cy="679"/>
          </a:xfrm>
        </p:grpSpPr>
        <p:sp>
          <p:nvSpPr>
            <p:cNvPr id="4" name="Rectangle 3"/>
            <p:cNvSpPr/>
            <p:nvPr/>
          </p:nvSpPr>
          <p:spPr>
            <a:xfrm>
              <a:off x="3832" y="1934"/>
              <a:ext cx="1875" cy="6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x bits</a:t>
              </a:r>
              <a:endParaRPr lang="x-none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692" y="1914"/>
              <a:ext cx="3018" cy="6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32-x bits</a:t>
              </a:r>
              <a:endParaRPr lang="x-none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420" y="1346328"/>
            <a:ext cx="2231848" cy="303279"/>
            <a:chOff x="832" y="3460"/>
            <a:chExt cx="4875" cy="682"/>
          </a:xfrm>
        </p:grpSpPr>
        <p:sp>
          <p:nvSpPr>
            <p:cNvPr id="11" name="Rectangle 10"/>
            <p:cNvSpPr/>
            <p:nvPr/>
          </p:nvSpPr>
          <p:spPr>
            <a:xfrm>
              <a:off x="832" y="3460"/>
              <a:ext cx="3017" cy="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zero</a:t>
              </a:r>
              <a:endParaRPr lang="x-none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32" y="3483"/>
              <a:ext cx="1875" cy="6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x bits</a:t>
              </a:r>
              <a:endParaRPr lang="x-none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14420" y="939928"/>
            <a:ext cx="2231848" cy="303279"/>
            <a:chOff x="7132" y="3540"/>
            <a:chExt cx="4875" cy="682"/>
          </a:xfrm>
        </p:grpSpPr>
        <p:sp>
          <p:nvSpPr>
            <p:cNvPr id="10" name="Rectangle 9"/>
            <p:cNvSpPr/>
            <p:nvPr/>
          </p:nvSpPr>
          <p:spPr>
            <a:xfrm>
              <a:off x="10132" y="3563"/>
              <a:ext cx="1875" cy="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zero</a:t>
              </a:r>
              <a:endParaRPr lang="x-none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32" y="3540"/>
              <a:ext cx="3017" cy="6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32-x bits</a:t>
              </a:r>
              <a:endParaRPr lang="x-none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220" y="1130428"/>
            <a:ext cx="2231848" cy="303279"/>
            <a:chOff x="3352" y="7340"/>
            <a:chExt cx="4875" cy="682"/>
          </a:xfrm>
        </p:grpSpPr>
        <p:sp>
          <p:nvSpPr>
            <p:cNvPr id="17" name="Rectangle 16"/>
            <p:cNvSpPr/>
            <p:nvPr/>
          </p:nvSpPr>
          <p:spPr>
            <a:xfrm>
              <a:off x="3352" y="7340"/>
              <a:ext cx="3017" cy="6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32-x bits</a:t>
              </a:r>
              <a:endParaRPr lang="x-none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52" y="7363"/>
              <a:ext cx="1875" cy="6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x bits</a:t>
              </a:r>
              <a:endParaRPr lang="x-none" altLang="en-US"/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3048000" y="920750"/>
            <a:ext cx="5740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SHL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035300" y="1339850"/>
            <a:ext cx="59626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SHR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6197600" y="1123950"/>
            <a:ext cx="48704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OR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703830" y="1098550"/>
            <a:ext cx="434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=&gt;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891530" y="1123950"/>
            <a:ext cx="434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=&gt;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25245" y="2097405"/>
            <a:ext cx="70929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Menu 1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37945" y="2635885"/>
            <a:ext cx="70929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Menu 2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35405" y="3166745"/>
            <a:ext cx="70929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Menu 3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43025" y="3700145"/>
            <a:ext cx="70929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Menu 4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365885" y="4225925"/>
            <a:ext cx="70929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Menu 5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1409065" y="4005580"/>
            <a:ext cx="128905" cy="22098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rot="10800000">
            <a:off x="1870075" y="3995420"/>
            <a:ext cx="128905" cy="22098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495425" y="3967480"/>
            <a:ext cx="411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L/R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052955" y="221043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058035" y="327469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33980" y="2088515"/>
            <a:ext cx="76136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ukey_in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39060" y="3160395"/>
            <a:ext cx="76136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text_in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050415" y="274891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631440" y="2626995"/>
            <a:ext cx="76136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key_exp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065655" y="382333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646680" y="3701415"/>
            <a:ext cx="76136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enc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088515" y="434149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669540" y="4219575"/>
            <a:ext cx="76136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dec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429635" y="434149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010660" y="4219575"/>
            <a:ext cx="76136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display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43" name="Curved Right Arrow 42"/>
          <p:cNvSpPr/>
          <p:nvPr/>
        </p:nvSpPr>
        <p:spPr>
          <a:xfrm>
            <a:off x="1406525" y="3484880"/>
            <a:ext cx="128905" cy="22098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10800000">
            <a:off x="1867535" y="3474720"/>
            <a:ext cx="128905" cy="22098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1492885" y="3446780"/>
            <a:ext cx="411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L/R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46" name="Curved Right Arrow 45"/>
          <p:cNvSpPr/>
          <p:nvPr/>
        </p:nvSpPr>
        <p:spPr>
          <a:xfrm>
            <a:off x="1398905" y="2943860"/>
            <a:ext cx="128905" cy="22098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10800000">
            <a:off x="1859915" y="2933700"/>
            <a:ext cx="128905" cy="22098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1485265" y="2905760"/>
            <a:ext cx="411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L/R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49" name="Curved Right Arrow 48"/>
          <p:cNvSpPr/>
          <p:nvPr/>
        </p:nvSpPr>
        <p:spPr>
          <a:xfrm>
            <a:off x="1391285" y="2418080"/>
            <a:ext cx="128905" cy="22098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urved Right Arrow 49"/>
          <p:cNvSpPr/>
          <p:nvPr/>
        </p:nvSpPr>
        <p:spPr>
          <a:xfrm rot="10800000">
            <a:off x="1852295" y="2407920"/>
            <a:ext cx="128905" cy="22098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1477645" y="2379980"/>
            <a:ext cx="411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L/R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52" name="Curved Right Arrow 51"/>
          <p:cNvSpPr/>
          <p:nvPr/>
        </p:nvSpPr>
        <p:spPr>
          <a:xfrm rot="10800000">
            <a:off x="4805680" y="4191000"/>
            <a:ext cx="183515" cy="32004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956175" y="4206240"/>
            <a:ext cx="1554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L/R to switch bits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419475" y="382079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000500" y="3698875"/>
            <a:ext cx="76136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display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56" name="Curved Right Arrow 55"/>
          <p:cNvSpPr/>
          <p:nvPr/>
        </p:nvSpPr>
        <p:spPr>
          <a:xfrm rot="10800000">
            <a:off x="4795520" y="3670300"/>
            <a:ext cx="183515" cy="32004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936490" y="3685540"/>
            <a:ext cx="1554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L/R to switch bits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396615" y="274637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3977640" y="2624455"/>
            <a:ext cx="761365" cy="306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display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60" name="Curved Right Arrow 59"/>
          <p:cNvSpPr/>
          <p:nvPr/>
        </p:nvSpPr>
        <p:spPr>
          <a:xfrm rot="10800000">
            <a:off x="4772660" y="2595880"/>
            <a:ext cx="183515" cy="32004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4913630" y="2611120"/>
            <a:ext cx="1554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L/R to switch bits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62" name="Curved Right Arrow 61"/>
          <p:cNvSpPr/>
          <p:nvPr/>
        </p:nvSpPr>
        <p:spPr>
          <a:xfrm rot="5400000">
            <a:off x="2890520" y="3173095"/>
            <a:ext cx="190500" cy="2028825"/>
          </a:xfrm>
          <a:prstGeom prst="curvedRightArrow">
            <a:avLst>
              <a:gd name="adj1" fmla="val 25000"/>
              <a:gd name="adj2" fmla="val 12348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urved Right Arrow 62"/>
          <p:cNvSpPr/>
          <p:nvPr/>
        </p:nvSpPr>
        <p:spPr>
          <a:xfrm rot="5400000">
            <a:off x="2893695" y="2623820"/>
            <a:ext cx="190500" cy="2028825"/>
          </a:xfrm>
          <a:prstGeom prst="curvedRightArrow">
            <a:avLst>
              <a:gd name="adj1" fmla="val 25000"/>
              <a:gd name="adj2" fmla="val 12348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>
            <a:off x="2874645" y="1557020"/>
            <a:ext cx="190500" cy="2028825"/>
          </a:xfrm>
          <a:prstGeom prst="curvedRightArrow">
            <a:avLst>
              <a:gd name="adj1" fmla="val 25000"/>
              <a:gd name="adj2" fmla="val 12348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Right Arrow 64"/>
          <p:cNvSpPr/>
          <p:nvPr/>
        </p:nvSpPr>
        <p:spPr>
          <a:xfrm rot="5400000">
            <a:off x="2179320" y="1662430"/>
            <a:ext cx="190500" cy="714375"/>
          </a:xfrm>
          <a:prstGeom prst="curvedRightArrow">
            <a:avLst>
              <a:gd name="adj1" fmla="val 25000"/>
              <a:gd name="adj2" fmla="val 12348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Right Arrow 65"/>
          <p:cNvSpPr/>
          <p:nvPr/>
        </p:nvSpPr>
        <p:spPr>
          <a:xfrm rot="5400000">
            <a:off x="2208530" y="2776220"/>
            <a:ext cx="190500" cy="695960"/>
          </a:xfrm>
          <a:prstGeom prst="curvedRightArrow">
            <a:avLst>
              <a:gd name="adj1" fmla="val 25000"/>
              <a:gd name="adj2" fmla="val 12348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2195195" y="2564130"/>
            <a:ext cx="2590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C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3598545" y="2310130"/>
            <a:ext cx="2590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B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2207895" y="3081655"/>
            <a:ext cx="2590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C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2220595" y="3637280"/>
            <a:ext cx="2590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C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2230120" y="4151630"/>
            <a:ext cx="2590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C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72" name="Text Box 71"/>
          <p:cNvSpPr txBox="1"/>
          <p:nvPr/>
        </p:nvSpPr>
        <p:spPr>
          <a:xfrm>
            <a:off x="2182495" y="2018030"/>
            <a:ext cx="2590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C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3592195" y="3370580"/>
            <a:ext cx="259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B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3608070" y="3919855"/>
            <a:ext cx="2590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B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2379345" y="1738630"/>
            <a:ext cx="2590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B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  <p:sp>
        <p:nvSpPr>
          <p:cNvPr id="76" name="Text Box 75"/>
          <p:cNvSpPr txBox="1"/>
          <p:nvPr/>
        </p:nvSpPr>
        <p:spPr>
          <a:xfrm>
            <a:off x="2417445" y="2843530"/>
            <a:ext cx="259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200">
                <a:solidFill>
                  <a:schemeClr val="accent2"/>
                </a:solidFill>
                <a:latin typeface="Ubuntu Mono" charset="0"/>
              </a:rPr>
              <a:t>B</a:t>
            </a:r>
            <a:endParaRPr lang="x-none" altLang="en-US" sz="1200">
              <a:solidFill>
                <a:schemeClr val="accent2"/>
              </a:solidFill>
              <a:latin typeface="Ubuntu Mono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979930" y="2012950"/>
            <a:ext cx="815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[0, 31]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36345" y="2844800"/>
            <a:ext cx="815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[0, 15]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29230" y="2857500"/>
            <a:ext cx="94107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[16, 31]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827780" y="2378075"/>
            <a:ext cx="80835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X</a:t>
            </a:r>
            <a:r>
              <a:rPr lang="x-none" altLang="en-US"/>
              <a:t>XXXX</a:t>
            </a:r>
            <a:endParaRPr lang="x-none" altLang="en-US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644015" y="2380615"/>
            <a:ext cx="743585" cy="4641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2387600" y="2380615"/>
            <a:ext cx="812165" cy="4768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30375" y="2335530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0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760980" y="237680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1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98195" y="3670300"/>
            <a:ext cx="689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[0, 7]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732280" y="3657600"/>
            <a:ext cx="815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[8, 15]</a:t>
            </a:r>
            <a:endParaRPr lang="x-none" altLang="en-US"/>
          </a:p>
        </p:txBody>
      </p:sp>
      <p:cxnSp>
        <p:nvCxnSpPr>
          <p:cNvPr id="17" name="Straight Connector 16"/>
          <p:cNvCxnSpPr>
            <a:stCxn id="5" idx="2"/>
            <a:endCxn id="15" idx="0"/>
          </p:cNvCxnSpPr>
          <p:nvPr/>
        </p:nvCxnSpPr>
        <p:spPr>
          <a:xfrm flipH="1">
            <a:off x="1143000" y="3212465"/>
            <a:ext cx="501015" cy="4578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95375" y="3205480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0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916430" y="320230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1</a:t>
            </a:r>
            <a:endParaRPr lang="x-none" altLang="en-US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stCxn id="5" idx="2"/>
            <a:endCxn id="16" idx="0"/>
          </p:cNvCxnSpPr>
          <p:nvPr/>
        </p:nvCxnSpPr>
        <p:spPr>
          <a:xfrm>
            <a:off x="1644015" y="3212465"/>
            <a:ext cx="495935" cy="4451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885440" y="3712210"/>
            <a:ext cx="5975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......</a:t>
            </a:r>
            <a:endParaRPr lang="x-none" altLang="en-US"/>
          </a:p>
        </p:txBody>
      </p:sp>
      <p:cxnSp>
        <p:nvCxnSpPr>
          <p:cNvPr id="22" name="Straight Connector 21"/>
          <p:cNvCxnSpPr>
            <a:stCxn id="6" idx="2"/>
          </p:cNvCxnSpPr>
          <p:nvPr/>
        </p:nvCxnSpPr>
        <p:spPr>
          <a:xfrm flipH="1">
            <a:off x="2735580" y="3225165"/>
            <a:ext cx="464185" cy="438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</p:cNvCxnSpPr>
          <p:nvPr/>
        </p:nvCxnSpPr>
        <p:spPr>
          <a:xfrm>
            <a:off x="3199765" y="3225165"/>
            <a:ext cx="481965" cy="4514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840480" y="3209925"/>
            <a:ext cx="80835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X</a:t>
            </a:r>
            <a:r>
              <a:rPr lang="x-none" altLang="en-US">
                <a:solidFill>
                  <a:srgbClr val="FF0000"/>
                </a:solidFill>
              </a:rPr>
              <a:t>X</a:t>
            </a:r>
            <a:r>
              <a:rPr lang="x-none" altLang="en-US"/>
              <a:t>XXX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3402330" y="318325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1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2661285" y="320230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0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984250" y="2992120"/>
          <a:ext cx="149415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10"/>
                <a:gridCol w="410210"/>
                <a:gridCol w="39433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2625725" y="2995295"/>
          <a:ext cx="149415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10"/>
                <a:gridCol w="410210"/>
                <a:gridCol w="39433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600575" y="2998470"/>
          <a:ext cx="149415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10"/>
                <a:gridCol w="410210"/>
                <a:gridCol w="39433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XOR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50385" y="3001645"/>
            <a:ext cx="1508125" cy="1352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x-none" altLang="en-US" sz="1600">
                <a:latin typeface="Ubuntu Mono" charset="0"/>
              </a:rPr>
              <a:t> </a:t>
            </a:r>
            <a:endParaRPr lang="x-none" altLang="en-US" sz="1600">
              <a:latin typeface="Ubuntu Mono" charset="0"/>
            </a:endParaRPr>
          </a:p>
          <a:p>
            <a:pPr algn="l"/>
            <a:r>
              <a:rPr lang="x-none" altLang="en-US" sz="1600">
                <a:latin typeface="Ubuntu Mono" charset="0"/>
              </a:rPr>
              <a:t> ALU</a:t>
            </a:r>
            <a:endParaRPr lang="x-none" altLang="en-US" sz="1600">
              <a:latin typeface="Ubuntu Mono" charset="0"/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4740910" y="3579495"/>
            <a:ext cx="1188720" cy="187960"/>
          </a:xfrm>
          <a:prstGeom prst="trapezoid">
            <a:avLst>
              <a:gd name="adj" fmla="val 485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flipH="1">
            <a:off x="5342890" y="2882265"/>
            <a:ext cx="5080" cy="242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4" idx="6"/>
          </p:cNvCxnSpPr>
          <p:nvPr/>
        </p:nvCxnSpPr>
        <p:spPr>
          <a:xfrm>
            <a:off x="4967605" y="3228975"/>
            <a:ext cx="270510" cy="6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67300" y="3356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67300" y="3483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67300" y="3610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67300" y="3737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7300" y="3864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300" y="3991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67300" y="4118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23940" y="3517265"/>
            <a:ext cx="871855" cy="7004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8765" y="3001645"/>
            <a:ext cx="661035" cy="13690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900">
                <a:latin typeface="Ubuntu Mono" charset="0"/>
              </a:rPr>
              <a:t>reg_file</a:t>
            </a:r>
            <a:endParaRPr lang="x-none" altLang="en-US" sz="900">
              <a:latin typeface="Ubuntu Mon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6515" y="2987675"/>
            <a:ext cx="1024890" cy="8629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Instruction memory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555" y="2992755"/>
            <a:ext cx="398145" cy="6273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>
                <a:latin typeface="Ubuntu Mono" charset="0"/>
              </a:rPr>
              <a:t>PC</a:t>
            </a:r>
            <a:endParaRPr lang="x-none" altLang="en-US" sz="1400">
              <a:latin typeface="Ubuntu Mono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36870" y="3673475"/>
            <a:ext cx="683895" cy="76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43775" y="4055745"/>
            <a:ext cx="0" cy="5867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1"/>
          </p:cNvCxnSpPr>
          <p:nvPr/>
        </p:nvCxnSpPr>
        <p:spPr>
          <a:xfrm flipV="1">
            <a:off x="3486150" y="3110865"/>
            <a:ext cx="119634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4" idx="3"/>
          </p:cNvCxnSpPr>
          <p:nvPr/>
        </p:nvCxnSpPr>
        <p:spPr>
          <a:xfrm flipV="1">
            <a:off x="4012565" y="3347085"/>
            <a:ext cx="669925" cy="76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33595" y="3061970"/>
            <a:ext cx="334010" cy="33401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FF0000"/>
                </a:solidFill>
              </a:rPr>
              <a:t>+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764405" y="2630170"/>
            <a:ext cx="5638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funct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2807335" y="4011295"/>
            <a:ext cx="3352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wd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113145" y="3543935"/>
            <a:ext cx="4876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addr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565900" y="3923030"/>
            <a:ext cx="4876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data</a:t>
            </a:r>
            <a:endParaRPr lang="x-none" altLang="en-US" sz="1200">
              <a:latin typeface="Ubuntu Mono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08495" y="4063365"/>
            <a:ext cx="3371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19350" y="4632960"/>
            <a:ext cx="4941570" cy="8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21255" y="4148455"/>
            <a:ext cx="0" cy="4972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414270" y="4154170"/>
            <a:ext cx="414020" cy="12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2771140" y="2976880"/>
            <a:ext cx="335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rs</a:t>
            </a:r>
            <a:endParaRPr lang="x-none" altLang="en-US" sz="1200">
              <a:latin typeface="Ubuntu Mono" charset="0"/>
            </a:endParaRPr>
          </a:p>
          <a:p>
            <a:r>
              <a:rPr lang="x-none" altLang="en-US" sz="1200">
                <a:latin typeface="Ubuntu Mono" charset="0"/>
              </a:rPr>
              <a:t>rt</a:t>
            </a:r>
            <a:endParaRPr lang="x-none" altLang="en-US" sz="1200">
              <a:latin typeface="Ubuntu Mono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357120" y="3307715"/>
            <a:ext cx="462915" cy="6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36320" y="3320415"/>
            <a:ext cx="296545" cy="1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5400000">
            <a:off x="3763645" y="3342005"/>
            <a:ext cx="391160" cy="114935"/>
          </a:xfrm>
          <a:prstGeom prst="trapezoid">
            <a:avLst>
              <a:gd name="adj" fmla="val 485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479800" y="3302000"/>
            <a:ext cx="423545" cy="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717290" y="3503295"/>
            <a:ext cx="18288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3132455" y="2977515"/>
            <a:ext cx="411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rd1</a:t>
            </a:r>
            <a:endParaRPr lang="x-none" altLang="en-US" sz="1200">
              <a:latin typeface="Ubuntu Mono" charset="0"/>
            </a:endParaRPr>
          </a:p>
          <a:p>
            <a:r>
              <a:rPr lang="x-none" altLang="en-US" sz="1200">
                <a:latin typeface="Ubuntu Mono" charset="0"/>
              </a:rPr>
              <a:t>rd2</a:t>
            </a:r>
            <a:endParaRPr lang="x-none" altLang="en-US" sz="1200">
              <a:latin typeface="Ubuntu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50385" y="3001645"/>
            <a:ext cx="1508125" cy="1352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x-none" altLang="en-US" sz="1600">
                <a:latin typeface="Ubuntu Mono" charset="0"/>
              </a:rPr>
              <a:t> </a:t>
            </a:r>
            <a:endParaRPr lang="x-none" altLang="en-US" sz="1600">
              <a:latin typeface="Ubuntu Mono" charset="0"/>
            </a:endParaRPr>
          </a:p>
          <a:p>
            <a:pPr algn="l"/>
            <a:r>
              <a:rPr lang="x-none" altLang="en-US" sz="1600">
                <a:latin typeface="Ubuntu Mono" charset="0"/>
              </a:rPr>
              <a:t> ALU</a:t>
            </a:r>
            <a:endParaRPr lang="x-none" altLang="en-US" sz="1600">
              <a:latin typeface="Ubuntu Mono" charset="0"/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4740910" y="3579495"/>
            <a:ext cx="1188720" cy="187960"/>
          </a:xfrm>
          <a:prstGeom prst="trapezoid">
            <a:avLst>
              <a:gd name="adj" fmla="val 4856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flipH="1">
            <a:off x="5342890" y="2882265"/>
            <a:ext cx="5080" cy="242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4" idx="6"/>
          </p:cNvCxnSpPr>
          <p:nvPr/>
        </p:nvCxnSpPr>
        <p:spPr>
          <a:xfrm>
            <a:off x="4967605" y="3228975"/>
            <a:ext cx="270510" cy="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67300" y="3356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67300" y="3483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67300" y="3610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67300" y="3737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7300" y="3864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300" y="3991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67300" y="4118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22060" y="3517265"/>
            <a:ext cx="871855" cy="7004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8765" y="3001645"/>
            <a:ext cx="661035" cy="13690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900">
                <a:latin typeface="Ubuntu Mono" charset="0"/>
              </a:rPr>
              <a:t>reg_file</a:t>
            </a:r>
            <a:endParaRPr lang="x-none" altLang="en-US" sz="900">
              <a:latin typeface="Ubuntu Mon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6515" y="2987675"/>
            <a:ext cx="1024890" cy="8629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Instruction memory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555" y="2992755"/>
            <a:ext cx="398145" cy="6273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>
                <a:latin typeface="Ubuntu Mono" charset="0"/>
              </a:rPr>
              <a:t>PC</a:t>
            </a:r>
            <a:endParaRPr lang="x-none" altLang="en-US" sz="1400">
              <a:latin typeface="Ubuntu Mono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436870" y="3672840"/>
            <a:ext cx="518160" cy="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51395" y="4055745"/>
            <a:ext cx="0" cy="5867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1"/>
          </p:cNvCxnSpPr>
          <p:nvPr/>
        </p:nvCxnSpPr>
        <p:spPr>
          <a:xfrm flipV="1">
            <a:off x="3486150" y="3110865"/>
            <a:ext cx="119634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4" idx="3"/>
          </p:cNvCxnSpPr>
          <p:nvPr/>
        </p:nvCxnSpPr>
        <p:spPr>
          <a:xfrm flipV="1">
            <a:off x="4012565" y="3347085"/>
            <a:ext cx="669925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33595" y="3061970"/>
            <a:ext cx="334010" cy="3340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+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132455" y="2977515"/>
            <a:ext cx="411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rd1</a:t>
            </a:r>
            <a:endParaRPr lang="x-none" altLang="en-US" sz="1200">
              <a:latin typeface="Ubuntu Mono" charset="0"/>
            </a:endParaRPr>
          </a:p>
          <a:p>
            <a:r>
              <a:rPr lang="x-none" altLang="en-US" sz="1200">
                <a:latin typeface="Ubuntu Mono" charset="0"/>
              </a:rPr>
              <a:t>rd2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2807335" y="4011295"/>
            <a:ext cx="3352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wd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311265" y="3543935"/>
            <a:ext cx="4876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addr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764020" y="3923030"/>
            <a:ext cx="4876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data</a:t>
            </a:r>
            <a:endParaRPr lang="x-none" altLang="en-US" sz="1200">
              <a:latin typeface="Ubuntu Mono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206615" y="4063365"/>
            <a:ext cx="135255" cy="57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26970" y="4632960"/>
            <a:ext cx="4941570" cy="8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21255" y="4148455"/>
            <a:ext cx="0" cy="4972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414270" y="4154170"/>
            <a:ext cx="414020" cy="12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2771140" y="2976880"/>
            <a:ext cx="335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rs</a:t>
            </a:r>
            <a:endParaRPr lang="x-none" altLang="en-US" sz="1200">
              <a:latin typeface="Ubuntu Mono" charset="0"/>
            </a:endParaRPr>
          </a:p>
          <a:p>
            <a:r>
              <a:rPr lang="x-none" altLang="en-US" sz="1200">
                <a:latin typeface="Ubuntu Mono" charset="0"/>
              </a:rPr>
              <a:t>rt</a:t>
            </a:r>
            <a:endParaRPr lang="x-none" altLang="en-US" sz="1200">
              <a:latin typeface="Ubuntu Mono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357120" y="3307715"/>
            <a:ext cx="462915" cy="6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36320" y="3320415"/>
            <a:ext cx="296545" cy="1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5400000">
            <a:off x="3763645" y="3342005"/>
            <a:ext cx="391160" cy="114935"/>
          </a:xfrm>
          <a:prstGeom prst="trapezoid">
            <a:avLst>
              <a:gd name="adj" fmla="val 4856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479800" y="3302000"/>
            <a:ext cx="423545" cy="3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717290" y="3503295"/>
            <a:ext cx="18288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2586355" y="2476500"/>
            <a:ext cx="635" cy="822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637915" y="2682240"/>
            <a:ext cx="635" cy="4337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99690" y="2468880"/>
            <a:ext cx="2517140" cy="5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36010" y="2689860"/>
            <a:ext cx="1518920" cy="57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15050" y="2598420"/>
            <a:ext cx="0" cy="10896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2670" y="3688080"/>
            <a:ext cx="2057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73015" y="2426970"/>
            <a:ext cx="334010" cy="33401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FF0000"/>
                </a:solidFill>
              </a:rPr>
              <a:t>+</a:t>
            </a:r>
            <a:endParaRPr lang="x-none" altLang="en-US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>
            <a:stCxn id="45" idx="6"/>
          </p:cNvCxnSpPr>
          <p:nvPr/>
        </p:nvCxnSpPr>
        <p:spPr>
          <a:xfrm>
            <a:off x="5407025" y="2593975"/>
            <a:ext cx="716915" cy="1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79165" y="3110865"/>
            <a:ext cx="16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92" name="Picture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2576830"/>
            <a:ext cx="4956810" cy="25654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Rectangle 4"/>
          <p:cNvSpPr/>
          <p:nvPr/>
        </p:nvSpPr>
        <p:spPr>
          <a:xfrm>
            <a:off x="2439035" y="3224530"/>
            <a:ext cx="1724025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1735" y="4456430"/>
            <a:ext cx="1724025" cy="6762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545330" y="3796030"/>
            <a:ext cx="279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FF0000"/>
                </a:solidFill>
                <a:latin typeface="Ubuntu Mono" charset="0"/>
              </a:rPr>
              <a:t>in total 3*32 cycles!</a:t>
            </a:r>
            <a:endParaRPr lang="x-none" altLang="en-US" b="1">
              <a:solidFill>
                <a:srgbClr val="FF0000"/>
              </a:solidFill>
              <a:latin typeface="Ubuntu Mono" charset="0"/>
            </a:endParaRPr>
          </a:p>
        </p:txBody>
      </p:sp>
      <p:cxnSp>
        <p:nvCxnSpPr>
          <p:cNvPr id="8" name="Straight Arrow Connector 7"/>
          <p:cNvCxnSpPr>
            <a:stCxn id="7" idx="1"/>
            <a:endCxn id="5" idx="3"/>
          </p:cNvCxnSpPr>
          <p:nvPr/>
        </p:nvCxnSpPr>
        <p:spPr>
          <a:xfrm flipH="1" flipV="1">
            <a:off x="4163060" y="3562985"/>
            <a:ext cx="382270" cy="4159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3"/>
          </p:cNvCxnSpPr>
          <p:nvPr/>
        </p:nvCxnSpPr>
        <p:spPr>
          <a:xfrm flipH="1">
            <a:off x="4175760" y="3985895"/>
            <a:ext cx="339090" cy="8089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2543175"/>
            <a:ext cx="4599940" cy="2476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5185" y="2758440"/>
            <a:ext cx="1210310" cy="3441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6935" y="3780790"/>
            <a:ext cx="1210310" cy="3816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Curved Left Arrow 6"/>
          <p:cNvSpPr/>
          <p:nvPr/>
        </p:nvSpPr>
        <p:spPr>
          <a:xfrm>
            <a:off x="3364865" y="3053715"/>
            <a:ext cx="217805" cy="89535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Kingsoft Office WPP</Application>
  <PresentationFormat>Widescreen</PresentationFormat>
  <Paragraphs>220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koala</dc:creator>
  <cp:lastModifiedBy>koala</cp:lastModifiedBy>
  <cp:revision>5</cp:revision>
  <dcterms:created xsi:type="dcterms:W3CDTF">2017-12-16T04:29:15Z</dcterms:created>
  <dcterms:modified xsi:type="dcterms:W3CDTF">2017-12-16T04:29:15Z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