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77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9144000" cy="6858000" type="screen4x3"/>
  <p:notesSz cx="6805613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TxStyle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TxStyle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9863" autoAdjust="0"/>
    <p:restoredTop sz="86364" autoAdjust="0"/>
  </p:normalViewPr>
  <p:slideViewPr>
    <p:cSldViewPr snapToGrid="0">
      <p:cViewPr varScale="1">
        <p:scale>
          <a:sx n="100" d="100"/>
          <a:sy n="100" d="100"/>
        </p:scale>
        <p:origin x="-288" y="-66"/>
      </p:cViewPr>
      <p:guideLst>
        <p:guide orient="horz" pos="2166"/>
        <p:guide orient="horz" pos="1163"/>
        <p:guide orient="horz" pos="277"/>
        <p:guide orient="horz" pos="847"/>
        <p:guide orient="horz" pos="1347"/>
        <p:guide orient="horz" pos="558"/>
        <p:guide orient="horz" pos="3865"/>
        <p:guide orient="horz" pos="1663"/>
        <p:guide pos="2894"/>
        <p:guide pos="5528"/>
        <p:guide pos="229"/>
        <p:guide pos="1561"/>
        <p:guide pos="4225"/>
        <p:guide pos="900"/>
        <p:guide pos="4909"/>
        <p:guide pos="12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2" d="100"/>
          <a:sy n="52" d="100"/>
        </p:scale>
        <p:origin x="-2628" y="-90"/>
      </p:cViewPr>
      <p:guideLst>
        <p:guide orient="horz" pos="3130"/>
        <p:guide pos="2143"/>
      </p:guideLst>
    </p:cSldViewPr>
  </p:notesViewPr>
  <p:gridSpacing cx="36004" cy="36004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presProps" Target="presProps.xml"  /><Relationship Id="rId15" Type="http://schemas.openxmlformats.org/officeDocument/2006/relationships/viewProps" Target="viewProps.xml"  /><Relationship Id="rId16" Type="http://schemas.openxmlformats.org/officeDocument/2006/relationships/theme" Target="theme/theme1.xml"  /><Relationship Id="rId17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_rels/viewProps.xml.rels><?xml version="1.0" encoding="UTF-8" standalone="yes" ?><Relationships xmlns="http://schemas.openxmlformats.org/package/2006/relationships"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/>
          <a:lstStyle>
            <a:lvl1pPr algn="r">
              <a:defRPr sz="1200"/>
            </a:lvl1pPr>
          </a:lstStyle>
          <a:p>
            <a:pPr lvl="0">
              <a:defRPr/>
            </a:pPr>
            <a:fld id="{207F23D9-DF40-4811-9C78-A2E2A32398DD}" type="datetime1">
              <a:rPr lang="ko-KR" altLang="en-US"/>
              <a:pPr lvl="0">
                <a:defRPr/>
              </a:pPr>
              <a:t>2019-12-06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anchor="b"/>
          <a:lstStyle>
            <a:lvl1pPr algn="r">
              <a:defRPr sz="1200"/>
            </a:lvl1pPr>
          </a:lstStyle>
          <a:p>
            <a:pPr lvl="0">
              <a:defRPr/>
            </a:pPr>
            <a:fld id="{4DD6E7B0-61C4-474B-96F1-99E4547EAD79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/>
          <a:lstStyle>
            <a:lvl1pPr algn="r">
              <a:defRPr sz="1200"/>
            </a:lvl1pPr>
          </a:lstStyle>
          <a:p>
            <a:pPr lvl="0">
              <a:defRPr/>
            </a:pPr>
            <a:fld id="{F3AF6795-A612-454E-AF7A-9192B1BEBB13}" type="datetime1">
              <a:rPr lang="ko-KR" altLang="en-US"/>
              <a:pPr lvl="0">
                <a:defRPr/>
              </a:pPr>
              <a:t>2019-12-06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550" tIns="45775" rIns="91550" bIns="45775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anchor="b"/>
          <a:lstStyle>
            <a:lvl1pPr algn="r">
              <a:defRPr sz="1200"/>
            </a:lvl1pPr>
          </a:lstStyle>
          <a:p>
            <a:pPr lvl="0">
              <a:defRPr/>
            </a:pPr>
            <a:fld id="{A0A51D67-0C14-4576-BCC5-A508196B7BB5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0A51D67-0C14-4576-BCC5-A508196B7BB5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0A51D67-0C14-4576-BCC5-A508196B7BB5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0A51D67-0C14-4576-BCC5-A508196B7BB5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0A51D67-0C14-4576-BCC5-A508196B7BB5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0A51D67-0C14-4576-BCC5-A508196B7BB5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0A51D67-0C14-4576-BCC5-A508196B7BB5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0A51D67-0C14-4576-BCC5-A508196B7BB5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hyperlink" Target="http://hangeul.naver.com/font" TargetMode="External" /><Relationship Id="rId3" Type="http://schemas.openxmlformats.org/officeDocument/2006/relationships/image" Target="../media/image1.pn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hyperlink" Target="http://hangeul.naver.com/font" TargetMode="External"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osmetic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2011-10-19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제목을 입력하세요</a:t>
            </a:r>
            <a:endParaRPr lang="en-US" altLang="ko-KR" dirty="0" smtClean="0"/>
          </a:p>
          <a:p>
            <a:pPr lvl="0"/>
            <a:endParaRPr lang="ko-KR" altLang="en-US" dirty="0" smtClean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4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2011-10-19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 smtClean="0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smtClean="0"/>
              <a:t>내용을 입력하십시오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2011-10-19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2011-10-19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  <a:lvl2pPr>
              <a:defRPr>
                <a:latin typeface="나눔고딕" pitchFamily="50" charset="-127"/>
                <a:ea typeface="나눔고딕" pitchFamily="50" charset="-127"/>
              </a:defRPr>
            </a:lvl2pPr>
            <a:lvl3pPr>
              <a:defRPr>
                <a:latin typeface="나눔고딕" pitchFamily="50" charset="-127"/>
                <a:ea typeface="나눔고딕" pitchFamily="50" charset="-127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2011-10-19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2011-10-19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4" r:id="rId3"/>
    <p:sldLayoutId id="2147483673" r:id="rId4"/>
    <p:sldLayoutId id="2147483676" r:id="rId5"/>
    <p:sldLayoutId id="2147483661" r:id="rId6"/>
    <p:sldLayoutId id="2147483662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6.xml"  /><Relationship Id="rId3" Type="http://schemas.openxmlformats.org/officeDocument/2006/relationships/hyperlink" Target="http://hangeul.naver.com/font" TargetMode="External"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6.xml"  /><Relationship Id="rId3" Type="http://schemas.openxmlformats.org/officeDocument/2006/relationships/image" Target="../media/image1.png"  /><Relationship Id="rId4" Type="http://schemas.openxmlformats.org/officeDocument/2006/relationships/hyperlink" Target="http://hangeul.naver.com/font" TargetMode="External" /><Relationship Id="rId5" Type="http://schemas.openxmlformats.org/officeDocument/2006/relationships/image" Target="../media/image3.jpe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7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7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7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1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2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231054" y="253649"/>
            <a:ext cx="7772400" cy="1969017"/>
          </a:xfrm>
        </p:spPr>
        <p:txBody>
          <a:bodyPr anchor="t">
            <a:normAutofit/>
          </a:bodyPr>
          <a:lstStyle/>
          <a:p>
            <a:pPr>
              <a:defRPr/>
            </a:pPr>
            <a:r>
              <a:rPr lang="en-US" altLang="ko-KR" sz="5400" b="1" spc="-250">
                <a:solidFill>
                  <a:schemeClr val="accent4">
                    <a:lumMod val="50000"/>
                  </a:schemeClr>
                </a:solidFill>
                <a:latin typeface="나눔고딕"/>
                <a:ea typeface="나눔고딕"/>
                <a:cs typeface="+mj-cs"/>
              </a:rPr>
              <a:t>ConsoleGame </a:t>
            </a:r>
            <a:r>
              <a:rPr lang="en-US" altLang="ko-KR" sz="5400" b="1" spc="-250">
                <a:solidFill>
                  <a:schemeClr val="accent4">
                    <a:lumMod val="50000"/>
                  </a:schemeClr>
                </a:solidFill>
                <a:latin typeface="나눔고딕"/>
                <a:ea typeface="나눔고딕"/>
                <a:cs typeface="+mj-cs"/>
              </a:rPr>
              <a:t>Project</a:t>
            </a:r>
            <a:br>
              <a:rPr lang="en-US" altLang="ko-KR" sz="5400" b="1" spc="-250">
                <a:solidFill>
                  <a:schemeClr val="accent4">
                    <a:lumMod val="50000"/>
                  </a:schemeClr>
                </a:solidFill>
                <a:latin typeface="나눔고딕"/>
                <a:ea typeface="나눔고딕"/>
                <a:cs typeface="+mj-cs"/>
              </a:rPr>
            </a:br>
            <a:r>
              <a:rPr lang="en-US" altLang="ko-KR" sz="5400" b="1" spc="-250">
                <a:solidFill>
                  <a:schemeClr val="accent4">
                    <a:lumMod val="50000"/>
                  </a:schemeClr>
                </a:solidFill>
                <a:latin typeface="나눔고딕"/>
                <a:ea typeface="나눔고딕"/>
                <a:cs typeface="+mj-cs"/>
              </a:rPr>
              <a:t>Super Mario</a:t>
            </a:r>
            <a:endParaRPr lang="en-US" altLang="ko-KR" sz="5400" b="1" spc="-250">
              <a:solidFill>
                <a:schemeClr val="accent4">
                  <a:lumMod val="50000"/>
                </a:schemeClr>
              </a:solidFill>
              <a:latin typeface="나눔고딕"/>
              <a:ea typeface="나눔고딕"/>
              <a:cs typeface="+mj-cs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0715" y="3948830"/>
            <a:ext cx="2160240" cy="1752600"/>
          </a:xfrm>
          <a:ln>
            <a:noFill/>
          </a:ln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  <a:defRPr/>
            </a:pPr>
            <a:r>
              <a:rPr lang="en-US" altLang="ko-KR" sz="1200" b="1" spc="-5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j-cs"/>
              </a:rPr>
              <a:t>2019.12.06</a:t>
            </a:r>
            <a:endParaRPr lang="en-US" altLang="ko-KR" sz="1200" b="1" spc="-50">
              <a:solidFill>
                <a:schemeClr val="tx1">
                  <a:lumMod val="75000"/>
                  <a:lumOff val="25000"/>
                </a:schemeClr>
              </a:solidFill>
              <a:latin typeface="나눔고딕"/>
              <a:ea typeface="나눔고딕"/>
              <a:cs typeface="+mj-cs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1200" b="1" spc="-5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j-cs"/>
              </a:rPr>
              <a:t>4</a:t>
            </a:r>
            <a:r>
              <a:rPr lang="ko-KR" altLang="en-US" sz="1200" b="1" spc="-5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j-cs"/>
              </a:rPr>
              <a:t>조</a:t>
            </a:r>
            <a:endParaRPr lang="ko-KR" altLang="en-US" sz="1200" b="1" spc="-50">
              <a:solidFill>
                <a:schemeClr val="tx1">
                  <a:lumMod val="75000"/>
                  <a:lumOff val="25000"/>
                </a:schemeClr>
              </a:solidFill>
              <a:latin typeface="나눔고딕"/>
              <a:ea typeface="나눔고딕"/>
              <a:cs typeface="+mj-cs"/>
            </a:endParaRPr>
          </a:p>
          <a:p>
            <a:pPr algn="l">
              <a:lnSpc>
                <a:spcPct val="150000"/>
              </a:lnSpc>
              <a:defRPr/>
            </a:pPr>
            <a:r>
              <a:rPr lang="ko-KR" altLang="en-US" sz="1200" b="1" spc="-5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j-cs"/>
              </a:rPr>
              <a:t>이하늘 </a:t>
            </a:r>
            <a:r>
              <a:rPr lang="en-US" altLang="ko-KR" sz="1200" b="1" spc="-5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j-cs"/>
              </a:rPr>
              <a:t>20192924</a:t>
            </a:r>
            <a:endParaRPr lang="en-US" altLang="ko-KR" sz="1200" b="1" spc="-50">
              <a:solidFill>
                <a:schemeClr val="tx1">
                  <a:lumMod val="75000"/>
                  <a:lumOff val="25000"/>
                </a:schemeClr>
              </a:solidFill>
              <a:latin typeface="나눔고딕"/>
              <a:ea typeface="나눔고딕"/>
              <a:cs typeface="+mj-cs"/>
            </a:endParaRPr>
          </a:p>
          <a:p>
            <a:pPr algn="l">
              <a:lnSpc>
                <a:spcPct val="150000"/>
              </a:lnSpc>
              <a:defRPr/>
            </a:pPr>
            <a:r>
              <a:rPr lang="ko-KR" altLang="en-US" sz="1200" b="1" spc="-5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j-cs"/>
              </a:rPr>
              <a:t>구성윤 </a:t>
            </a:r>
            <a:r>
              <a:rPr lang="en-US" altLang="ko-KR" sz="1200" b="1" spc="-5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j-cs"/>
              </a:rPr>
              <a:t>20192887</a:t>
            </a:r>
            <a:endParaRPr lang="en-US" altLang="ko-KR" sz="1200" b="1" spc="-50">
              <a:solidFill>
                <a:schemeClr val="tx1">
                  <a:lumMod val="75000"/>
                  <a:lumOff val="25000"/>
                </a:schemeClr>
              </a:solidFill>
              <a:latin typeface="나눔고딕"/>
              <a:ea typeface="나눔고딕"/>
              <a:cs typeface="+mj-cs"/>
            </a:endParaRPr>
          </a:p>
          <a:p>
            <a:pPr algn="l">
              <a:lnSpc>
                <a:spcPct val="150000"/>
              </a:lnSpc>
              <a:defRPr/>
            </a:pPr>
            <a:r>
              <a:rPr lang="ko-KR" altLang="en-US" sz="1200" b="1" spc="-5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j-cs"/>
              </a:rPr>
              <a:t>이지용 </a:t>
            </a:r>
            <a:r>
              <a:rPr lang="en-US" altLang="ko-KR" sz="1200" b="1" spc="-5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j-cs"/>
              </a:rPr>
              <a:t>2017</a:t>
            </a:r>
            <a:endParaRPr lang="en-US" altLang="ko-KR" sz="1200" b="1" spc="-50">
              <a:solidFill>
                <a:schemeClr val="tx1">
                  <a:lumMod val="75000"/>
                  <a:lumOff val="25000"/>
                </a:schemeClr>
              </a:solidFill>
              <a:latin typeface="나눔고딕"/>
              <a:ea typeface="나눔고딕"/>
              <a:cs typeface="+mj-cs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부제목 2"/>
          <p:cNvSpPr txBox="1"/>
          <p:nvPr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ko-KR" altLang="en-US" sz="800" spc="-20">
                <a:solidFill>
                  <a:schemeClr val="bg1">
                    <a:lumMod val="50000"/>
                  </a:schemeClr>
                </a:solidFill>
                <a:latin typeface="나눔고딕"/>
                <a:ea typeface="나눔고딕"/>
                <a:cs typeface="+mj-cs"/>
              </a:rPr>
              <a:t>이 문서는 나눔글꼴로 작성되었습니다</a:t>
            </a:r>
            <a:r>
              <a:rPr lang="en-US" altLang="ko-KR" sz="800" spc="-20">
                <a:solidFill>
                  <a:schemeClr val="bg1">
                    <a:lumMod val="50000"/>
                  </a:schemeClr>
                </a:solidFill>
                <a:latin typeface="나눔고딕"/>
                <a:ea typeface="나눔고딕"/>
                <a:cs typeface="+mj-cs"/>
              </a:rPr>
              <a:t>. </a:t>
            </a:r>
            <a:r>
              <a:rPr lang="ko-KR" altLang="en-US" sz="800" u="sng" spc="-20">
                <a:solidFill>
                  <a:srgbClr val="4495d2"/>
                </a:solidFill>
                <a:latin typeface="나눔고딕"/>
                <a:ea typeface="나눔고딕"/>
                <a:cs typeface="+mj-cs"/>
                <a:hlinkClick r:id="rId3"/>
              </a:rPr>
              <a:t>설치하기</a:t>
            </a:r>
            <a:endParaRPr lang="ko-KR" altLang="en-US" sz="800" u="sng" spc="-20">
              <a:solidFill>
                <a:srgbClr val="4495d2"/>
              </a:solidFill>
              <a:latin typeface="나눔고딕"/>
              <a:ea typeface="나눔고딕"/>
              <a:cs typeface="+mj-cs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"/>
          <p:cNvCxnSpPr/>
          <p:nvPr/>
        </p:nvCxnSpPr>
        <p:spPr>
          <a:xfrm flipV="1">
            <a:off x="356305" y="5241396"/>
            <a:ext cx="1605138" cy="882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231054" y="2425349"/>
            <a:ext cx="3474171" cy="1041751"/>
          </a:xfrm>
        </p:spPr>
        <p:txBody>
          <a:bodyPr anchor="t">
            <a:normAutofit fontScale="90000"/>
          </a:bodyPr>
          <a:lstStyle/>
          <a:p>
            <a:pPr algn="l">
              <a:defRPr/>
            </a:pPr>
            <a:r>
              <a:rPr lang="ko-KR" altLang="en-US" sz="4000" b="1" spc="-250">
                <a:solidFill>
                  <a:schemeClr val="accent4">
                    <a:lumMod val="50000"/>
                  </a:schemeClr>
                </a:solidFill>
                <a:latin typeface="나눔고딕"/>
                <a:ea typeface="나눔고딕"/>
                <a:cs typeface="+mj-cs"/>
              </a:rPr>
              <a:t>마지막에는 기여도 싸인입니다</a:t>
            </a:r>
            <a:r>
              <a:rPr lang="en-US" altLang="ko-KR" sz="4000" b="1" spc="-250">
                <a:solidFill>
                  <a:schemeClr val="accent4">
                    <a:lumMod val="50000"/>
                  </a:schemeClr>
                </a:solidFill>
                <a:latin typeface="나눔고딕"/>
                <a:ea typeface="나눔고딕"/>
                <a:cs typeface="+mj-cs"/>
              </a:rPr>
              <a:t>.</a:t>
            </a:r>
            <a:r>
              <a:rPr lang="ko-KR" altLang="en-US" sz="4000" b="1" spc="-250">
                <a:solidFill>
                  <a:schemeClr val="accent4">
                    <a:lumMod val="50000"/>
                  </a:schemeClr>
                </a:solidFill>
                <a:latin typeface="나눔고딕"/>
                <a:ea typeface="나눔고딕"/>
                <a:cs typeface="+mj-cs"/>
              </a:rPr>
              <a:t>	</a:t>
            </a:r>
            <a:br>
              <a:rPr lang="ko-KR" altLang="en-US" sz="4000" b="1" spc="-250">
                <a:solidFill>
                  <a:schemeClr val="accent4">
                    <a:lumMod val="50000"/>
                  </a:schemeClr>
                </a:solidFill>
                <a:latin typeface="나눔고딕"/>
                <a:ea typeface="나눔고딕"/>
                <a:cs typeface="+mj-cs"/>
              </a:rPr>
            </a:br>
            <a:r>
              <a:rPr lang="ko-KR" altLang="en-US" sz="4000" b="1" spc="-250">
                <a:solidFill>
                  <a:schemeClr val="accent4">
                    <a:lumMod val="50000"/>
                  </a:schemeClr>
                </a:solidFill>
                <a:latin typeface="나눔고딕"/>
                <a:ea typeface="나눔고딕"/>
                <a:cs typeface="+mj-cs"/>
              </a:rPr>
              <a:t>감사합니다</a:t>
            </a:r>
            <a:r>
              <a:rPr lang="en-US" altLang="ko-KR" sz="4000" b="1" spc="-250">
                <a:solidFill>
                  <a:schemeClr val="accent4">
                    <a:lumMod val="50000"/>
                  </a:schemeClr>
                </a:solidFill>
                <a:latin typeface="나눔고딕"/>
                <a:ea typeface="나눔고딕"/>
                <a:cs typeface="+mj-cs"/>
              </a:rPr>
              <a:t>.</a:t>
            </a:r>
            <a:endParaRPr lang="en-US" altLang="ko-KR" sz="4000" b="1" spc="-250">
              <a:solidFill>
                <a:schemeClr val="accent4">
                  <a:lumMod val="50000"/>
                </a:schemeClr>
              </a:solidFill>
              <a:latin typeface="나눔고딕"/>
              <a:ea typeface="나눔고딕"/>
              <a:cs typeface="+mj-cs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osmetic2.png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  <p:sp>
        <p:nvSpPr>
          <p:cNvPr id="6" name="부제목 2"/>
          <p:cNvSpPr txBox="1"/>
          <p:nvPr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ko-KR" altLang="en-US" sz="800" spc="-20">
                <a:solidFill>
                  <a:schemeClr val="bg1">
                    <a:lumMod val="50000"/>
                  </a:schemeClr>
                </a:solidFill>
                <a:latin typeface="나눔고딕"/>
                <a:ea typeface="나눔고딕"/>
                <a:cs typeface="+mj-cs"/>
              </a:rPr>
              <a:t>이 문서는 나눔글꼴로 작성되었습니다</a:t>
            </a:r>
            <a:r>
              <a:rPr lang="en-US" altLang="ko-KR" sz="800" spc="-20">
                <a:solidFill>
                  <a:schemeClr val="bg1">
                    <a:lumMod val="50000"/>
                  </a:schemeClr>
                </a:solidFill>
                <a:latin typeface="나눔고딕"/>
                <a:ea typeface="나눔고딕"/>
                <a:cs typeface="+mj-cs"/>
              </a:rPr>
              <a:t>. </a:t>
            </a:r>
            <a:r>
              <a:rPr lang="ko-KR" altLang="en-US" sz="800" u="sng" spc="-20">
                <a:solidFill>
                  <a:srgbClr val="4495d2"/>
                </a:solidFill>
                <a:latin typeface="나눔고딕"/>
                <a:ea typeface="나눔고딕"/>
                <a:cs typeface="+mj-cs"/>
                <a:hlinkClick r:id="rId4"/>
              </a:rPr>
              <a:t>설치하기</a:t>
            </a:r>
            <a:endParaRPr lang="ko-KR" altLang="en-US" sz="800" u="sng" spc="-20">
              <a:solidFill>
                <a:srgbClr val="4495d2"/>
              </a:solidFill>
              <a:latin typeface="나눔고딕"/>
              <a:ea typeface="나눔고딕"/>
              <a:cs typeface="+mj-cs"/>
            </a:endParaRPr>
          </a:p>
        </p:txBody>
      </p:sp>
      <p:pic>
        <p:nvPicPr>
          <p:cNvPr id="11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552722" y="398639"/>
            <a:ext cx="3030360" cy="30303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부제목 2"/>
          <p:cNvSpPr txBox="1"/>
          <p:nvPr/>
        </p:nvSpPr>
        <p:spPr>
          <a:xfrm>
            <a:off x="255952" y="1765785"/>
            <a:ext cx="5173304" cy="471490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333375" indent="-333375">
              <a:lnSpc>
                <a:spcPct val="175000"/>
              </a:lnSpc>
              <a:buFont typeface="+mj-lt"/>
              <a:buAutoNum type="arabicPeriod"/>
              <a:defRPr/>
            </a:pPr>
            <a:r>
              <a:rPr lang="ko-KR" altLang="en-US" sz="1600" b="1" spc="-5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j-cs"/>
              </a:rPr>
              <a:t>개발 목표</a:t>
            </a:r>
            <a:endParaRPr lang="ko-KR" altLang="en-US" sz="1600" b="1" spc="-50">
              <a:solidFill>
                <a:schemeClr val="tx1">
                  <a:lumMod val="75000"/>
                  <a:lumOff val="25000"/>
                </a:schemeClr>
              </a:solidFill>
              <a:latin typeface="나눔고딕"/>
              <a:ea typeface="나눔고딕"/>
              <a:cs typeface="+mj-cs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  <a:defRPr/>
            </a:pPr>
            <a:r>
              <a:rPr lang="ko-KR" altLang="en-US" sz="1600" b="1" spc="-5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j-cs"/>
              </a:rPr>
              <a:t>개발 내용</a:t>
            </a:r>
            <a:endParaRPr lang="ko-KR" altLang="en-US" sz="1600" b="1" spc="-50">
              <a:solidFill>
                <a:schemeClr val="tx1">
                  <a:lumMod val="75000"/>
                  <a:lumOff val="25000"/>
                </a:schemeClr>
              </a:solidFill>
              <a:latin typeface="나눔고딕"/>
              <a:ea typeface="나눔고딕"/>
              <a:cs typeface="+mj-cs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  <a:defRPr/>
            </a:pPr>
            <a:r>
              <a:rPr lang="ko-KR" altLang="en-US" sz="1600" b="1" spc="-5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j-cs"/>
              </a:rPr>
              <a:t>프로젝트 수행범위</a:t>
            </a:r>
            <a:endParaRPr lang="ko-KR" altLang="en-US" sz="1600" b="1" spc="-50">
              <a:solidFill>
                <a:schemeClr val="tx1">
                  <a:lumMod val="75000"/>
                  <a:lumOff val="25000"/>
                </a:schemeClr>
              </a:solidFill>
              <a:latin typeface="나눔고딕"/>
              <a:ea typeface="나눔고딕"/>
              <a:cs typeface="+mj-cs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  <a:defRPr/>
            </a:pPr>
            <a:r>
              <a:rPr lang="ko-KR" altLang="en-US" sz="1600" b="1" spc="-5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j-cs"/>
              </a:rPr>
              <a:t>프로그램 순서도</a:t>
            </a:r>
            <a:endParaRPr lang="ko-KR" altLang="en-US" sz="1600" b="1" spc="-50">
              <a:solidFill>
                <a:schemeClr val="tx1">
                  <a:lumMod val="75000"/>
                  <a:lumOff val="25000"/>
                </a:schemeClr>
              </a:solidFill>
              <a:latin typeface="나눔고딕"/>
              <a:ea typeface="나눔고딕"/>
              <a:cs typeface="+mj-cs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  <a:defRPr/>
            </a:pPr>
            <a:r>
              <a:rPr lang="ko-KR" altLang="en-US" sz="1600" b="1" spc="-5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j-cs"/>
              </a:rPr>
              <a:t>개발 환경</a:t>
            </a:r>
            <a:endParaRPr lang="ko-KR" altLang="en-US" sz="1600" b="1" spc="-50">
              <a:solidFill>
                <a:schemeClr val="tx1">
                  <a:lumMod val="75000"/>
                  <a:lumOff val="25000"/>
                </a:schemeClr>
              </a:solidFill>
              <a:latin typeface="나눔고딕"/>
              <a:ea typeface="나눔고딕"/>
              <a:cs typeface="+mj-cs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  <a:defRPr/>
            </a:pPr>
            <a:r>
              <a:rPr lang="ko-KR" altLang="en-US" sz="1600" b="1" spc="-5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j-cs"/>
              </a:rPr>
              <a:t>수행일정</a:t>
            </a:r>
            <a:endParaRPr lang="ko-KR" altLang="en-US" sz="1600" b="1" spc="-50">
              <a:solidFill>
                <a:schemeClr val="tx1">
                  <a:lumMod val="75000"/>
                  <a:lumOff val="25000"/>
                </a:schemeClr>
              </a:solidFill>
              <a:latin typeface="나눔고딕"/>
              <a:ea typeface="나눔고딕"/>
              <a:cs typeface="+mj-cs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  <a:defRPr/>
            </a:pPr>
            <a:r>
              <a:rPr lang="ko-KR" altLang="en-US" sz="1600" b="1" spc="-5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j-cs"/>
              </a:rPr>
              <a:t>프로젝트 구성 및 역할 분담</a:t>
            </a:r>
            <a:endParaRPr lang="ko-KR" altLang="en-US" sz="1600" b="1" spc="-50">
              <a:solidFill>
                <a:schemeClr val="tx1">
                  <a:lumMod val="75000"/>
                  <a:lumOff val="25000"/>
                </a:schemeClr>
              </a:solidFill>
              <a:latin typeface="나눔고딕"/>
              <a:ea typeface="나눔고딕"/>
              <a:cs typeface="+mj-cs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  <a:defRPr/>
            </a:pPr>
            <a:endParaRPr lang="ko-KR" altLang="en-US" sz="1600" b="1" spc="-50">
              <a:solidFill>
                <a:schemeClr val="tx1">
                  <a:lumMod val="75000"/>
                  <a:lumOff val="25000"/>
                </a:schemeClr>
              </a:solidFill>
              <a:latin typeface="나눔고딕"/>
              <a:ea typeface="나눔고딕"/>
              <a:cs typeface="+mj-cs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 flipV="1">
            <a:off x="366713" y="2279494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V="1">
            <a:off x="364474" y="3131226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V="1">
            <a:off x="364474" y="3557092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V="1">
            <a:off x="364474" y="3982958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V="1">
            <a:off x="364474" y="2705360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V="1">
            <a:off x="366713" y="1851983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1"/>
          <p:cNvSpPr>
            <a:spLocks noGrp="1"/>
          </p:cNvSpPr>
          <p:nvPr>
            <p:ph type="title" idx="0"/>
          </p:nvPr>
        </p:nvSpPr>
        <p:spPr>
          <a:xfrm>
            <a:off x="243848" y="152400"/>
            <a:ext cx="8531851" cy="884238"/>
          </a:xfrm>
        </p:spPr>
        <p:txBody>
          <a:bodyPr/>
          <a:lstStyle/>
          <a:p>
            <a:pPr algn="l">
              <a:defRPr/>
            </a:pPr>
            <a:r>
              <a:rPr lang="en-US" altLang="ko-KR" sz="2800" b="1">
                <a:solidFill>
                  <a:srgbClr val="1d314e"/>
                </a:solidFill>
              </a:rPr>
              <a:t>Table of contents</a:t>
            </a:r>
            <a:endParaRPr lang="en-US" altLang="ko-KR" sz="2800" b="1">
              <a:solidFill>
                <a:srgbClr val="1d314e"/>
              </a:solidFill>
            </a:endParaRPr>
          </a:p>
        </p:txBody>
      </p:sp>
      <p:cxnSp>
        <p:nvCxnSpPr>
          <p:cNvPr id="31" name=""/>
          <p:cNvCxnSpPr/>
          <p:nvPr/>
        </p:nvCxnSpPr>
        <p:spPr>
          <a:xfrm flipV="1">
            <a:off x="373944" y="4412368"/>
            <a:ext cx="2513541" cy="8819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j-cs"/>
              </a:rPr>
              <a:t>1.2</a:t>
            </a:r>
            <a:r>
              <a:rPr lang="ko-KR" altLang="en-US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j-cs"/>
              </a:rPr>
              <a:t>개발 내용</a:t>
            </a:r>
            <a:endParaRPr lang="ko-KR" altLang="en-US" sz="800" spc="-30">
              <a:solidFill>
                <a:schemeClr val="tx1">
                  <a:lumMod val="95000"/>
                  <a:lumOff val="5000"/>
                </a:schemeClr>
              </a:solidFill>
              <a:latin typeface="나눔고딕"/>
              <a:ea typeface="나눔고딕"/>
              <a:cs typeface="+mj-cs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 idx="0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  <a:latin typeface="나눔고딕"/>
                <a:ea typeface="나눔고딕"/>
                <a:cs typeface="+mj-cs"/>
              </a:rPr>
              <a:t>개발 목표</a:t>
            </a:r>
            <a:endParaRPr lang="ko-KR" altLang="en-US" sz="4000" b="1" spc="-150">
              <a:solidFill>
                <a:schemeClr val="accent4">
                  <a:lumMod val="50000"/>
                </a:schemeClr>
              </a:solidFill>
              <a:latin typeface="나눔고딕"/>
              <a:ea typeface="나눔고딕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655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fld id="{DBA1376A-1BCE-4C3B-85BD-05D751D6B156}" type="slidenum"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j-cs"/>
              </a:rPr>
              <a:pPr algn="r">
                <a:defRPr/>
              </a:pPr>
              <a:t>3</a:t>
            </a:fld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j-cs"/>
              </a:rPr>
              <a:t> / 14</a:t>
            </a:r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/>
              <a:ea typeface="나눔고딕"/>
              <a:cs typeface="+mj-cs"/>
            </a:endParaRPr>
          </a:p>
        </p:txBody>
      </p:sp>
      <p:sp>
        <p:nvSpPr>
          <p:cNvPr id="8" name="내용 개체 틀 2"/>
          <p:cNvSpPr txBox="1"/>
          <p:nvPr/>
        </p:nvSpPr>
        <p:spPr>
          <a:xfrm>
            <a:off x="259795" y="1631109"/>
            <a:ext cx="8470547" cy="127544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endParaRPr lang="ko-KR" altLang="en-US" sz="1200" b="1">
              <a:solidFill>
                <a:srgbClr val="3d3c3e"/>
              </a:solidFill>
              <a:latin typeface="나눔고딕"/>
              <a:ea typeface="나눔고딕"/>
              <a:cs typeface="+mj-cs"/>
            </a:endParaRPr>
          </a:p>
          <a:p>
            <a:pPr marL="0" indent="0">
              <a:buFont typeface="Arial"/>
              <a:buNone/>
              <a:defRPr/>
            </a:pPr>
            <a:endParaRPr lang="en-US" altLang="ko-KR" sz="1200">
              <a:solidFill>
                <a:srgbClr val="3d3c3e"/>
              </a:solidFill>
              <a:latin typeface="나눔고딕"/>
              <a:ea typeface="나눔고딕"/>
              <a:cs typeface="+mj-cs"/>
            </a:endParaRPr>
          </a:p>
        </p:txBody>
      </p:sp>
      <p:sp>
        <p:nvSpPr>
          <p:cNvPr id="11" name="내용 개체 틀 2"/>
          <p:cNvSpPr txBox="1"/>
          <p:nvPr/>
        </p:nvSpPr>
        <p:spPr>
          <a:xfrm>
            <a:off x="198059" y="3097080"/>
            <a:ext cx="8470547" cy="2386693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180975">
              <a:defRPr/>
            </a:pPr>
            <a:r>
              <a:rPr lang="ko-KR" altLang="en-US" sz="1700">
                <a:solidFill>
                  <a:srgbClr val="3d3c3e"/>
                </a:solidFill>
                <a:latin typeface="나눔고딕"/>
                <a:ea typeface="나눔고딕"/>
                <a:cs typeface="+mj-cs"/>
              </a:rPr>
              <a:t>맵을 이차원 배열로 그림</a:t>
            </a:r>
            <a:endParaRPr lang="ko-KR" altLang="en-US" sz="1700">
              <a:solidFill>
                <a:srgbClr val="3d3c3e"/>
              </a:solidFill>
              <a:latin typeface="나눔고딕"/>
              <a:ea typeface="나눔고딕"/>
              <a:cs typeface="+mj-cs"/>
            </a:endParaRPr>
          </a:p>
          <a:p>
            <a:pPr marL="0" indent="180975">
              <a:defRPr/>
            </a:pPr>
            <a:r>
              <a:rPr lang="ko-KR" altLang="en-US" sz="1700">
                <a:solidFill>
                  <a:srgbClr val="3d3c3e"/>
                </a:solidFill>
                <a:latin typeface="나눔고딕"/>
                <a:ea typeface="나눔고딕"/>
                <a:cs typeface="+mj-cs"/>
              </a:rPr>
              <a:t>스크롤 하기</a:t>
            </a:r>
            <a:r>
              <a:rPr lang="en-US" altLang="ko-KR" sz="1700">
                <a:solidFill>
                  <a:srgbClr val="3d3c3e"/>
                </a:solidFill>
                <a:latin typeface="나눔고딕"/>
                <a:ea typeface="나눔고딕"/>
                <a:cs typeface="+mj-cs"/>
              </a:rPr>
              <a:t>(</a:t>
            </a:r>
            <a:r>
              <a:rPr lang="ko-KR" altLang="en-US" sz="1700">
                <a:solidFill>
                  <a:srgbClr val="3d3c3e"/>
                </a:solidFill>
                <a:latin typeface="나눔고딕"/>
                <a:ea typeface="나눔고딕"/>
                <a:cs typeface="+mj-cs"/>
              </a:rPr>
              <a:t> </a:t>
            </a:r>
            <a:r>
              <a:rPr lang="en-US" altLang="ko-KR" sz="1700">
                <a:solidFill>
                  <a:srgbClr val="3d3c3e"/>
                </a:solidFill>
                <a:latin typeface="나눔고딕"/>
                <a:ea typeface="나눔고딕"/>
                <a:cs typeface="+mj-cs"/>
              </a:rPr>
              <a:t>object </a:t>
            </a:r>
            <a:r>
              <a:rPr lang="ko-KR" altLang="en-US" sz="1700">
                <a:solidFill>
                  <a:srgbClr val="3d3c3e"/>
                </a:solidFill>
                <a:latin typeface="나눔고딕"/>
                <a:ea typeface="나눔고딕"/>
                <a:cs typeface="+mj-cs"/>
              </a:rPr>
              <a:t>중심  </a:t>
            </a:r>
            <a:r>
              <a:rPr lang="en-US" altLang="ko-KR" sz="1700">
                <a:solidFill>
                  <a:srgbClr val="3d3c3e"/>
                </a:solidFill>
                <a:latin typeface="나눔고딕"/>
                <a:ea typeface="나눔고딕"/>
                <a:cs typeface="+mj-cs"/>
              </a:rPr>
              <a:t>)</a:t>
            </a:r>
            <a:r>
              <a:rPr lang="ko-KR" altLang="en-US" sz="1700">
                <a:solidFill>
                  <a:srgbClr val="3d3c3e"/>
                </a:solidFill>
                <a:latin typeface="나눔고딕"/>
                <a:ea typeface="나눔고딕"/>
                <a:cs typeface="+mj-cs"/>
              </a:rPr>
              <a:t> </a:t>
            </a:r>
            <a:endParaRPr lang="ko-KR" altLang="en-US" sz="1700">
              <a:solidFill>
                <a:srgbClr val="3d3c3e"/>
              </a:solidFill>
              <a:latin typeface="나눔고딕"/>
              <a:ea typeface="나눔고딕"/>
              <a:cs typeface="+mj-cs"/>
            </a:endParaRPr>
          </a:p>
          <a:p>
            <a:pPr marL="0" indent="180975">
              <a:defRPr/>
            </a:pPr>
            <a:r>
              <a:rPr lang="ko-KR" altLang="en-US" sz="1700">
                <a:solidFill>
                  <a:srgbClr val="3d3c3e"/>
                </a:solidFill>
                <a:latin typeface="나눔고딕"/>
                <a:ea typeface="나눔고딕"/>
                <a:cs typeface="+mj-cs"/>
              </a:rPr>
              <a:t>점프하기</a:t>
            </a:r>
            <a:endParaRPr lang="ko-KR" altLang="en-US" sz="1700">
              <a:solidFill>
                <a:srgbClr val="3d3c3e"/>
              </a:solidFill>
              <a:latin typeface="나눔고딕"/>
              <a:ea typeface="나눔고딕"/>
              <a:cs typeface="+mj-cs"/>
            </a:endParaRPr>
          </a:p>
          <a:p>
            <a:pPr marL="0" indent="180975">
              <a:defRPr/>
            </a:pPr>
            <a:r>
              <a:rPr lang="ko-KR" altLang="en-US" sz="1700">
                <a:solidFill>
                  <a:srgbClr val="3d3c3e"/>
                </a:solidFill>
                <a:latin typeface="나눔고딕"/>
                <a:ea typeface="나눔고딕"/>
                <a:cs typeface="+mj-cs"/>
              </a:rPr>
              <a:t>벽돌 위로올라가기 </a:t>
            </a:r>
            <a:endParaRPr lang="ko-KR" altLang="en-US" sz="1700">
              <a:solidFill>
                <a:srgbClr val="3d3c3e"/>
              </a:solidFill>
              <a:latin typeface="나눔고딕"/>
              <a:ea typeface="나눔고딕"/>
              <a:cs typeface="+mj-cs"/>
            </a:endParaRPr>
          </a:p>
          <a:p>
            <a:pPr marL="0" indent="180975">
              <a:defRPr/>
            </a:pPr>
            <a:r>
              <a:rPr lang="ko-KR" altLang="en-US" sz="1700">
                <a:solidFill>
                  <a:srgbClr val="3d3c3e"/>
                </a:solidFill>
                <a:latin typeface="나눔고딕"/>
                <a:ea typeface="나눔고딕"/>
                <a:cs typeface="+mj-cs"/>
              </a:rPr>
              <a:t>몬스터 접촉</a:t>
            </a:r>
            <a:endParaRPr lang="ko-KR" altLang="en-US" sz="1700">
              <a:solidFill>
                <a:srgbClr val="3d3c3e"/>
              </a:solidFill>
              <a:latin typeface="나눔고딕"/>
              <a:ea typeface="나눔고딕"/>
              <a:cs typeface="+mj-cs"/>
            </a:endParaRPr>
          </a:p>
          <a:p>
            <a:pPr marL="0" indent="180975">
              <a:defRPr/>
            </a:pPr>
            <a:r>
              <a:rPr lang="en-US" altLang="ko-KR" sz="1700">
                <a:solidFill>
                  <a:srgbClr val="3d3c3e"/>
                </a:solidFill>
                <a:latin typeface="나눔고딕"/>
                <a:ea typeface="나눔고딕"/>
                <a:cs typeface="+mj-cs"/>
              </a:rPr>
              <a:t>object </a:t>
            </a:r>
            <a:r>
              <a:rPr lang="ko-KR" altLang="en-US" sz="1700">
                <a:solidFill>
                  <a:srgbClr val="3d3c3e"/>
                </a:solidFill>
                <a:latin typeface="나눔고딕"/>
                <a:ea typeface="나눔고딕"/>
                <a:cs typeface="+mj-cs"/>
              </a:rPr>
              <a:t>커지기</a:t>
            </a:r>
            <a:endParaRPr lang="ko-KR" altLang="en-US" sz="1700">
              <a:solidFill>
                <a:srgbClr val="3d3c3e"/>
              </a:solidFill>
              <a:latin typeface="나눔고딕"/>
              <a:ea typeface="나눔고딕"/>
              <a:cs typeface="+mj-cs"/>
            </a:endParaRPr>
          </a:p>
          <a:p>
            <a:pPr marL="0" indent="180975">
              <a:defRPr/>
            </a:pPr>
            <a:r>
              <a:rPr lang="ko-KR" altLang="en-US" sz="1700">
                <a:solidFill>
                  <a:srgbClr val="3d3c3e"/>
                </a:solidFill>
                <a:latin typeface="나눔고딕"/>
                <a:ea typeface="나눔고딕"/>
                <a:cs typeface="+mj-cs"/>
              </a:rPr>
              <a:t>떨어지면 다시시작</a:t>
            </a:r>
            <a:endParaRPr lang="ko-KR" altLang="en-US" sz="1700">
              <a:solidFill>
                <a:srgbClr val="3d3c3e"/>
              </a:solidFill>
              <a:latin typeface="나눔고딕"/>
              <a:ea typeface="나눔고딕"/>
              <a:cs typeface="+mj-cs"/>
            </a:endParaRPr>
          </a:p>
          <a:p>
            <a:pPr marL="0" indent="180975">
              <a:defRPr/>
            </a:pPr>
            <a:endParaRPr lang="ko-KR" altLang="en-US" sz="1700">
              <a:solidFill>
                <a:srgbClr val="3d3c3e"/>
              </a:solidFill>
              <a:latin typeface="나눔고딕"/>
              <a:ea typeface="나눔고딕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j-cs"/>
              </a:rPr>
              <a:t>1.1 </a:t>
            </a:r>
            <a:r>
              <a:rPr lang="ko-KR" altLang="en-US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j-cs"/>
              </a:rPr>
              <a:t>개발 목표</a:t>
            </a:r>
            <a:endParaRPr lang="ko-KR" altLang="en-US" sz="800" spc="-30">
              <a:solidFill>
                <a:schemeClr val="tx1">
                  <a:lumMod val="95000"/>
                  <a:lumOff val="5000"/>
                </a:schemeClr>
              </a:solidFill>
              <a:latin typeface="나눔고딕"/>
              <a:ea typeface="나눔고딕"/>
              <a:cs typeface="+mj-cs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 idx="0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  <a:latin typeface="나눔고딕"/>
                <a:ea typeface="나눔고딕"/>
                <a:cs typeface="+mj-cs"/>
              </a:rPr>
              <a:t>개발 내용</a:t>
            </a:r>
            <a:endParaRPr lang="ko-KR" altLang="en-US" sz="4000" b="1" spc="-150">
              <a:solidFill>
                <a:schemeClr val="accent4">
                  <a:lumMod val="50000"/>
                </a:schemeClr>
              </a:solidFill>
              <a:latin typeface="나눔고딕"/>
              <a:ea typeface="나눔고딕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655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fld id="{DBA1376A-1BCE-4C3B-85BD-05D751D6B156}" type="slidenum"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j-cs"/>
              </a:rPr>
              <a:pPr algn="r">
                <a:defRPr/>
              </a:pPr>
              <a:t>4</a:t>
            </a:fld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j-cs"/>
              </a:rPr>
              <a:t> / 14</a:t>
            </a:r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/>
              <a:ea typeface="나눔고딕"/>
              <a:cs typeface="+mj-cs"/>
            </a:endParaRPr>
          </a:p>
        </p:txBody>
      </p:sp>
      <p:sp>
        <p:nvSpPr>
          <p:cNvPr id="8" name="내용 개체 틀 2"/>
          <p:cNvSpPr txBox="1"/>
          <p:nvPr/>
        </p:nvSpPr>
        <p:spPr>
          <a:xfrm>
            <a:off x="259795" y="1631109"/>
            <a:ext cx="8470547" cy="127544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endParaRPr lang="en-US" altLang="ko-KR" sz="1200">
              <a:solidFill>
                <a:srgbClr val="3d3c3e"/>
              </a:solidFill>
              <a:latin typeface="나눔고딕"/>
              <a:ea typeface="나눔고딕"/>
              <a:cs typeface="+mj-cs"/>
            </a:endParaRPr>
          </a:p>
          <a:p>
            <a:pPr marL="0" indent="0">
              <a:buFont typeface="Arial"/>
              <a:buNone/>
              <a:defRPr/>
            </a:pPr>
            <a:endParaRPr lang="en-US" altLang="ko-KR" sz="1200">
              <a:solidFill>
                <a:srgbClr val="3d3c3e"/>
              </a:solidFill>
              <a:latin typeface="나눔고딕"/>
              <a:ea typeface="나눔고딕"/>
              <a:cs typeface="+mj-cs"/>
            </a:endParaRPr>
          </a:p>
        </p:txBody>
      </p:sp>
      <p:sp>
        <p:nvSpPr>
          <p:cNvPr id="11" name="내용 개체 틀 2"/>
          <p:cNvSpPr txBox="1"/>
          <p:nvPr/>
        </p:nvSpPr>
        <p:spPr>
          <a:xfrm>
            <a:off x="336725" y="1871177"/>
            <a:ext cx="8470547" cy="4388707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180975">
              <a:defRPr/>
            </a:pPr>
            <a:r>
              <a:rPr lang="ko-KR" altLang="en-US" sz="1700">
                <a:solidFill>
                  <a:srgbClr val="3d3c3e"/>
                </a:solidFill>
                <a:latin typeface="나눔고딕"/>
                <a:ea typeface="나눔고딕"/>
                <a:cs typeface="+mj-cs"/>
              </a:rPr>
              <a:t>맵을 이차원 배열로</a:t>
            </a:r>
            <a:endParaRPr lang="ko-KR" altLang="en-US" sz="1700">
              <a:solidFill>
                <a:srgbClr val="3d3c3e"/>
              </a:solidFill>
              <a:latin typeface="나눔고딕"/>
              <a:ea typeface="나눔고딕"/>
              <a:cs typeface="+mj-cs"/>
            </a:endParaRPr>
          </a:p>
          <a:p>
            <a:pPr marL="400050" lvl="1" indent="180975">
              <a:defRPr/>
            </a:pPr>
            <a:r>
              <a:rPr lang="en-US" altLang="ko-KR" sz="1700">
                <a:solidFill>
                  <a:srgbClr val="3d3c3e"/>
                </a:solidFill>
                <a:latin typeface="나눔고딕"/>
                <a:ea typeface="나눔고딕"/>
                <a:cs typeface="+mj-cs"/>
              </a:rPr>
              <a:t>0:</a:t>
            </a:r>
            <a:r>
              <a:rPr lang="ko-KR" altLang="en-US" sz="1700">
                <a:solidFill>
                  <a:srgbClr val="3d3c3e"/>
                </a:solidFill>
                <a:latin typeface="나눔고딕"/>
                <a:ea typeface="나눔고딕"/>
                <a:cs typeface="+mj-cs"/>
              </a:rPr>
              <a:t>벽돌</a:t>
            </a:r>
            <a:endParaRPr lang="ko-KR" altLang="en-US" sz="1700">
              <a:solidFill>
                <a:srgbClr val="3d3c3e"/>
              </a:solidFill>
              <a:latin typeface="나눔고딕"/>
              <a:ea typeface="나눔고딕"/>
              <a:cs typeface="+mj-cs"/>
            </a:endParaRPr>
          </a:p>
          <a:p>
            <a:pPr marL="400050" lvl="1" indent="180975">
              <a:defRPr/>
            </a:pPr>
            <a:r>
              <a:rPr lang="ko-KR" altLang="en-US" sz="1700">
                <a:solidFill>
                  <a:srgbClr val="3d3c3e"/>
                </a:solidFill>
                <a:latin typeface="나눔고딕"/>
                <a:ea typeface="나눔고딕"/>
                <a:cs typeface="+mj-cs"/>
              </a:rPr>
              <a:t> </a:t>
            </a:r>
            <a:r>
              <a:rPr lang="en-US" altLang="ko-KR" sz="1700">
                <a:solidFill>
                  <a:srgbClr val="3d3c3e"/>
                </a:solidFill>
                <a:latin typeface="나눔고딕"/>
                <a:ea typeface="나눔고딕"/>
                <a:cs typeface="+mj-cs"/>
              </a:rPr>
              <a:t>1:</a:t>
            </a:r>
            <a:r>
              <a:rPr lang="ko-KR" altLang="en-US" sz="1700">
                <a:solidFill>
                  <a:srgbClr val="3d3c3e"/>
                </a:solidFill>
                <a:latin typeface="나눔고딕"/>
                <a:ea typeface="나눔고딕"/>
                <a:cs typeface="+mj-cs"/>
              </a:rPr>
              <a:t>공간</a:t>
            </a:r>
            <a:endParaRPr lang="ko-KR" altLang="en-US" sz="1700">
              <a:solidFill>
                <a:srgbClr val="3d3c3e"/>
              </a:solidFill>
              <a:latin typeface="나눔고딕"/>
              <a:ea typeface="나눔고딕"/>
              <a:cs typeface="+mj-cs"/>
            </a:endParaRPr>
          </a:p>
          <a:p>
            <a:pPr marL="400050" lvl="1" indent="180975">
              <a:defRPr/>
            </a:pPr>
            <a:r>
              <a:rPr lang="ko-KR" altLang="en-US" sz="1700">
                <a:solidFill>
                  <a:srgbClr val="3d3c3e"/>
                </a:solidFill>
                <a:latin typeface="나눔고딕"/>
                <a:ea typeface="나눔고딕"/>
                <a:cs typeface="+mj-cs"/>
              </a:rPr>
              <a:t> </a:t>
            </a:r>
            <a:r>
              <a:rPr lang="en-US" altLang="ko-KR" sz="1700">
                <a:solidFill>
                  <a:srgbClr val="3d3c3e"/>
                </a:solidFill>
                <a:latin typeface="나눔고딕"/>
                <a:ea typeface="나눔고딕"/>
                <a:cs typeface="+mj-cs"/>
              </a:rPr>
              <a:t>3:</a:t>
            </a:r>
            <a:r>
              <a:rPr lang="ko-KR" altLang="en-US" sz="1700">
                <a:solidFill>
                  <a:srgbClr val="3d3c3e"/>
                </a:solidFill>
                <a:latin typeface="나눔고딕"/>
                <a:ea typeface="나눔고딕"/>
                <a:cs typeface="+mj-cs"/>
              </a:rPr>
              <a:t>도착지점</a:t>
            </a:r>
            <a:endParaRPr lang="ko-KR" altLang="en-US" sz="1700">
              <a:solidFill>
                <a:srgbClr val="3d3c3e"/>
              </a:solidFill>
              <a:latin typeface="나눔고딕"/>
              <a:ea typeface="나눔고딕"/>
              <a:cs typeface="+mj-cs"/>
            </a:endParaRPr>
          </a:p>
          <a:p>
            <a:pPr marL="400050" lvl="1" indent="180975">
              <a:defRPr/>
            </a:pPr>
            <a:r>
              <a:rPr lang="ko-KR" altLang="en-US" sz="1700">
                <a:solidFill>
                  <a:srgbClr val="3d3c3e"/>
                </a:solidFill>
                <a:latin typeface="나눔고딕"/>
                <a:ea typeface="나눔고딕"/>
                <a:cs typeface="+mj-cs"/>
              </a:rPr>
              <a:t> </a:t>
            </a:r>
            <a:r>
              <a:rPr lang="en-US" altLang="ko-KR" sz="1700">
                <a:solidFill>
                  <a:srgbClr val="3d3c3e"/>
                </a:solidFill>
                <a:latin typeface="나눔고딕"/>
                <a:ea typeface="나눔고딕"/>
                <a:cs typeface="+mj-cs"/>
              </a:rPr>
              <a:t>4:</a:t>
            </a:r>
            <a:r>
              <a:rPr lang="ko-KR" altLang="en-US" sz="1700">
                <a:solidFill>
                  <a:srgbClr val="3d3c3e"/>
                </a:solidFill>
                <a:latin typeface="나눔고딕"/>
                <a:ea typeface="나눔고딕"/>
                <a:cs typeface="+mj-cs"/>
              </a:rPr>
              <a:t>☆</a:t>
            </a:r>
            <a:endParaRPr lang="ko-KR" altLang="en-US" sz="1700">
              <a:solidFill>
                <a:srgbClr val="3d3c3e"/>
              </a:solidFill>
              <a:latin typeface="나눔고딕"/>
              <a:ea typeface="나눔고딕"/>
              <a:cs typeface="+mj-cs"/>
            </a:endParaRPr>
          </a:p>
          <a:p>
            <a:pPr marL="400050" lvl="1" indent="180975">
              <a:defRPr/>
            </a:pPr>
            <a:r>
              <a:rPr lang="ko-KR" altLang="en-US" sz="1700">
                <a:solidFill>
                  <a:srgbClr val="3d3c3e"/>
                </a:solidFill>
                <a:latin typeface="나눔고딕"/>
                <a:ea typeface="나눔고딕"/>
                <a:cs typeface="+mj-cs"/>
              </a:rPr>
              <a:t> </a:t>
            </a:r>
            <a:r>
              <a:rPr lang="en-US" altLang="ko-KR" sz="1700">
                <a:solidFill>
                  <a:srgbClr val="3d3c3e"/>
                </a:solidFill>
                <a:latin typeface="나눔고딕"/>
                <a:ea typeface="나눔고딕"/>
                <a:cs typeface="+mj-cs"/>
              </a:rPr>
              <a:t>5:</a:t>
            </a:r>
            <a:r>
              <a:rPr lang="ko-KR" altLang="en-US" sz="1700">
                <a:solidFill>
                  <a:srgbClr val="3d3c3e"/>
                </a:solidFill>
                <a:latin typeface="나눔고딕"/>
                <a:ea typeface="나눔고딕"/>
                <a:cs typeface="+mj-cs"/>
              </a:rPr>
              <a:t>♡</a:t>
            </a:r>
            <a:r>
              <a:rPr lang="en-US" altLang="ko-KR" sz="1700">
                <a:solidFill>
                  <a:srgbClr val="3d3c3e"/>
                </a:solidFill>
                <a:latin typeface="나눔고딕"/>
                <a:ea typeface="나눔고딕"/>
                <a:cs typeface="+mj-cs"/>
              </a:rPr>
              <a:t>(</a:t>
            </a:r>
            <a:r>
              <a:rPr lang="ko-KR" altLang="en-US" sz="1700">
                <a:solidFill>
                  <a:srgbClr val="3d3c3e"/>
                </a:solidFill>
                <a:latin typeface="나눔고딕"/>
                <a:ea typeface="나눔고딕"/>
                <a:cs typeface="+mj-cs"/>
              </a:rPr>
              <a:t>크기 커짐</a:t>
            </a:r>
            <a:r>
              <a:rPr lang="en-US" altLang="ko-KR" sz="1700">
                <a:solidFill>
                  <a:srgbClr val="3d3c3e"/>
                </a:solidFill>
                <a:latin typeface="나눔고딕"/>
                <a:ea typeface="나눔고딕"/>
                <a:cs typeface="+mj-cs"/>
              </a:rPr>
              <a:t>)</a:t>
            </a:r>
            <a:endParaRPr lang="ko-KR" altLang="en-US" sz="1700">
              <a:solidFill>
                <a:srgbClr val="3d3c3e"/>
              </a:solidFill>
              <a:latin typeface="나눔고딕"/>
              <a:ea typeface="나눔고딕"/>
              <a:cs typeface="+mj-cs"/>
            </a:endParaRPr>
          </a:p>
          <a:p>
            <a:pPr marL="400050" lvl="1" indent="180975">
              <a:defRPr/>
            </a:pPr>
            <a:r>
              <a:rPr lang="ko-KR" altLang="en-US" sz="1700">
                <a:solidFill>
                  <a:srgbClr val="3d3c3e"/>
                </a:solidFill>
                <a:latin typeface="나눔고딕"/>
                <a:ea typeface="나눔고딕"/>
                <a:cs typeface="+mj-cs"/>
              </a:rPr>
              <a:t> </a:t>
            </a:r>
            <a:r>
              <a:rPr lang="en-US" altLang="ko-KR" sz="1700">
                <a:solidFill>
                  <a:srgbClr val="3d3c3e"/>
                </a:solidFill>
                <a:latin typeface="나눔고딕"/>
                <a:ea typeface="나눔고딕"/>
                <a:cs typeface="+mj-cs"/>
              </a:rPr>
              <a:t>6:</a:t>
            </a:r>
            <a:r>
              <a:rPr lang="ko-KR" altLang="en-US" sz="1700">
                <a:solidFill>
                  <a:srgbClr val="3d3c3e"/>
                </a:solidFill>
                <a:latin typeface="나눔고딕"/>
                <a:ea typeface="나눔고딕"/>
                <a:cs typeface="+mj-cs"/>
              </a:rPr>
              <a:t>♧</a:t>
            </a:r>
            <a:r>
              <a:rPr lang="en-US" altLang="ko-KR" sz="1700">
                <a:solidFill>
                  <a:srgbClr val="3d3c3e"/>
                </a:solidFill>
                <a:latin typeface="나눔고딕"/>
                <a:ea typeface="나눔고딕"/>
                <a:cs typeface="+mj-cs"/>
              </a:rPr>
              <a:t>(</a:t>
            </a:r>
            <a:r>
              <a:rPr lang="ko-KR" altLang="en-US" sz="1700">
                <a:solidFill>
                  <a:srgbClr val="3d3c3e"/>
                </a:solidFill>
                <a:latin typeface="나눔고딕"/>
                <a:ea typeface="나눔고딕"/>
                <a:cs typeface="+mj-cs"/>
              </a:rPr>
              <a:t>몬스터를 밟을 수 있음</a:t>
            </a:r>
            <a:r>
              <a:rPr lang="en-US" altLang="ko-KR" sz="1700">
                <a:solidFill>
                  <a:srgbClr val="3d3c3e"/>
                </a:solidFill>
                <a:latin typeface="나눔고딕"/>
                <a:ea typeface="나눔고딕"/>
                <a:cs typeface="+mj-cs"/>
              </a:rPr>
              <a:t>)</a:t>
            </a:r>
            <a:endParaRPr lang="en-US" altLang="ko-KR" sz="1700">
              <a:solidFill>
                <a:srgbClr val="3d3c3e"/>
              </a:solidFill>
              <a:latin typeface="나눔고딕"/>
              <a:ea typeface="나눔고딕"/>
              <a:cs typeface="+mj-cs"/>
            </a:endParaRPr>
          </a:p>
          <a:p>
            <a:pPr marL="400050" lvl="1" indent="180975">
              <a:defRPr/>
            </a:pPr>
            <a:endParaRPr lang="en-US" altLang="ko-KR" sz="1700">
              <a:solidFill>
                <a:srgbClr val="3d3c3e"/>
              </a:solidFill>
              <a:latin typeface="나눔고딕"/>
              <a:ea typeface="나눔고딕"/>
              <a:cs typeface="+mj-cs"/>
            </a:endParaRPr>
          </a:p>
          <a:p>
            <a:pPr marL="0" indent="180975">
              <a:defRPr/>
            </a:pPr>
            <a:r>
              <a:rPr lang="ko-KR" altLang="en-US" sz="1700">
                <a:solidFill>
                  <a:srgbClr val="3d3c3e"/>
                </a:solidFill>
                <a:latin typeface="나눔고딕"/>
                <a:ea typeface="나눔고딕"/>
                <a:cs typeface="+mj-cs"/>
              </a:rPr>
              <a:t>스크롤 기능</a:t>
            </a:r>
            <a:r>
              <a:rPr lang="ko-KR" altLang="en-US" sz="1500">
                <a:solidFill>
                  <a:srgbClr val="3d3c3e"/>
                </a:solidFill>
                <a:latin typeface="나눔고딕"/>
                <a:ea typeface="나눔고딕"/>
                <a:cs typeface="+mj-cs"/>
              </a:rPr>
              <a:t> </a:t>
            </a:r>
            <a:endParaRPr lang="ko-KR" altLang="en-US" sz="1500">
              <a:solidFill>
                <a:srgbClr val="3d3c3e"/>
              </a:solidFill>
              <a:latin typeface="나눔고딕"/>
              <a:ea typeface="나눔고딕"/>
              <a:cs typeface="+mj-cs"/>
            </a:endParaRPr>
          </a:p>
          <a:p>
            <a:pPr marL="0" indent="180975">
              <a:defRPr/>
            </a:pPr>
            <a:r>
              <a:rPr lang="en-US" altLang="ko-KR" sz="1700">
                <a:solidFill>
                  <a:srgbClr val="3d3c3e"/>
                </a:solidFill>
                <a:latin typeface="나눔고딕"/>
                <a:ea typeface="나눔고딕"/>
                <a:cs typeface="+mj-cs"/>
              </a:rPr>
              <a:t>object </a:t>
            </a:r>
            <a:r>
              <a:rPr lang="ko-KR" altLang="en-US" sz="1700">
                <a:solidFill>
                  <a:srgbClr val="3d3c3e"/>
                </a:solidFill>
                <a:latin typeface="나눔고딕"/>
                <a:ea typeface="나눔고딕"/>
                <a:cs typeface="+mj-cs"/>
              </a:rPr>
              <a:t>점프하기</a:t>
            </a:r>
            <a:endParaRPr lang="ko-KR" altLang="en-US" sz="1700">
              <a:solidFill>
                <a:srgbClr val="3d3c3e"/>
              </a:solidFill>
              <a:latin typeface="나눔고딕"/>
              <a:ea typeface="나눔고딕"/>
              <a:cs typeface="+mj-cs"/>
            </a:endParaRPr>
          </a:p>
          <a:p>
            <a:pPr marL="0" indent="180975">
              <a:defRPr/>
            </a:pPr>
            <a:r>
              <a:rPr lang="ko-KR" altLang="en-US" sz="1700">
                <a:solidFill>
                  <a:srgbClr val="3d3c3e"/>
                </a:solidFill>
                <a:latin typeface="나눔고딕"/>
                <a:ea typeface="나눔고딕"/>
                <a:cs typeface="+mj-cs"/>
              </a:rPr>
              <a:t>벽돌위로 올라가기 </a:t>
            </a:r>
            <a:endParaRPr lang="ko-KR" altLang="en-US" sz="1700">
              <a:solidFill>
                <a:srgbClr val="3d3c3e"/>
              </a:solidFill>
              <a:latin typeface="나눔고딕"/>
              <a:ea typeface="나눔고딕"/>
              <a:cs typeface="+mj-cs"/>
            </a:endParaRPr>
          </a:p>
          <a:p>
            <a:pPr marL="0" indent="180975">
              <a:defRPr/>
            </a:pPr>
            <a:r>
              <a:rPr lang="ko-KR" altLang="en-US" sz="1700">
                <a:solidFill>
                  <a:srgbClr val="3d3c3e"/>
                </a:solidFill>
                <a:latin typeface="나눔고딕"/>
                <a:ea typeface="나눔고딕"/>
                <a:cs typeface="+mj-cs"/>
              </a:rPr>
              <a:t>몬스터 접촉 </a:t>
            </a:r>
            <a:endParaRPr lang="ko-KR" altLang="en-US" sz="1700">
              <a:solidFill>
                <a:srgbClr val="3d3c3e"/>
              </a:solidFill>
              <a:latin typeface="나눔고딕"/>
              <a:ea typeface="나눔고딕"/>
              <a:cs typeface="+mj-cs"/>
            </a:endParaRPr>
          </a:p>
          <a:p>
            <a:pPr marL="0" indent="180975">
              <a:defRPr/>
            </a:pPr>
            <a:r>
              <a:rPr lang="ko-KR" altLang="en-US" sz="1700">
                <a:solidFill>
                  <a:srgbClr val="3d3c3e"/>
                </a:solidFill>
                <a:latin typeface="나눔고딕"/>
                <a:ea typeface="나눔고딕"/>
                <a:cs typeface="+mj-cs"/>
              </a:rPr>
              <a:t>아이템 얻으면 크기 커짐</a:t>
            </a:r>
            <a:endParaRPr lang="ko-KR" altLang="en-US" sz="1700">
              <a:solidFill>
                <a:srgbClr val="3d3c3e"/>
              </a:solidFill>
              <a:latin typeface="나눔고딕"/>
              <a:ea typeface="나눔고딕"/>
              <a:cs typeface="+mj-cs"/>
            </a:endParaRPr>
          </a:p>
          <a:p>
            <a:pPr marL="0" indent="180975">
              <a:defRPr/>
            </a:pPr>
            <a:r>
              <a:rPr lang="ko-KR" altLang="en-US" sz="1700">
                <a:solidFill>
                  <a:srgbClr val="3d3c3e"/>
                </a:solidFill>
                <a:latin typeface="나눔고딕"/>
                <a:ea typeface="나눔고딕"/>
                <a:cs typeface="+mj-cs"/>
              </a:rPr>
              <a:t>떨어지면 다시 시작</a:t>
            </a:r>
            <a:endParaRPr lang="ko-KR" altLang="en-US" sz="1700">
              <a:solidFill>
                <a:srgbClr val="3d3c3e"/>
              </a:solidFill>
              <a:latin typeface="나눔고딕"/>
              <a:ea typeface="나눔고딕"/>
              <a:cs typeface="+mj-cs"/>
            </a:endParaRPr>
          </a:p>
          <a:p>
            <a:pPr marL="0" indent="180975">
              <a:defRPr/>
            </a:pPr>
            <a:endParaRPr lang="ko-KR" altLang="en-US" sz="1500">
              <a:solidFill>
                <a:srgbClr val="3d3c3e"/>
              </a:solidFill>
              <a:latin typeface="나눔고딕"/>
              <a:ea typeface="나눔고딕"/>
              <a:cs typeface="+mj-cs"/>
            </a:endParaRPr>
          </a:p>
          <a:p>
            <a:pPr marL="400050" lvl="1" indent="180975">
              <a:defRPr/>
            </a:pPr>
            <a:endParaRPr lang="ko-KR" altLang="en-US" sz="1500">
              <a:solidFill>
                <a:srgbClr val="3d3c3e"/>
              </a:solidFill>
              <a:latin typeface="나눔고딕"/>
              <a:ea typeface="나눔고딕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j-cs"/>
              </a:rPr>
              <a:t>1.3</a:t>
            </a:r>
            <a:r>
              <a:rPr lang="ko-KR" altLang="en-US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j-cs"/>
              </a:rPr>
              <a:t> 프로젝트 수행범위</a:t>
            </a:r>
            <a:endParaRPr lang="ko-KR" altLang="en-US" sz="800" spc="-30">
              <a:solidFill>
                <a:schemeClr val="tx1">
                  <a:lumMod val="95000"/>
                  <a:lumOff val="5000"/>
                </a:schemeClr>
              </a:solidFill>
              <a:latin typeface="나눔고딕"/>
              <a:ea typeface="나눔고딕"/>
              <a:cs typeface="+mj-cs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 idx="0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  <a:latin typeface="나눔고딕"/>
                <a:ea typeface="나눔고딕"/>
                <a:cs typeface="+mj-cs"/>
              </a:rPr>
              <a:t>프로젝트 수행범위</a:t>
            </a:r>
            <a:endParaRPr lang="ko-KR" altLang="en-US" sz="4000" b="1" spc="-150">
              <a:solidFill>
                <a:schemeClr val="accent4">
                  <a:lumMod val="50000"/>
                </a:schemeClr>
              </a:solidFill>
              <a:latin typeface="나눔고딕"/>
              <a:ea typeface="나눔고딕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655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fld id="{DBA1376A-1BCE-4C3B-85BD-05D751D6B156}" type="slidenum"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j-cs"/>
              </a:rPr>
              <a:pPr algn="r">
                <a:defRPr/>
              </a:pPr>
              <a:t>5</a:t>
            </a:fld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j-cs"/>
              </a:rPr>
              <a:t> / 14</a:t>
            </a:r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/>
              <a:ea typeface="나눔고딕"/>
              <a:cs typeface="+mj-cs"/>
            </a:endParaRPr>
          </a:p>
        </p:txBody>
      </p:sp>
      <p:sp>
        <p:nvSpPr>
          <p:cNvPr id="8" name="내용 개체 틀 2"/>
          <p:cNvSpPr txBox="1"/>
          <p:nvPr/>
        </p:nvSpPr>
        <p:spPr>
          <a:xfrm>
            <a:off x="259795" y="1631109"/>
            <a:ext cx="8470547" cy="127544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endParaRPr lang="ko-KR" altLang="en-US" sz="1200" b="1">
              <a:solidFill>
                <a:srgbClr val="3d3c3e"/>
              </a:solidFill>
              <a:latin typeface="나눔고딕"/>
              <a:ea typeface="나눔고딕"/>
              <a:cs typeface="+mj-cs"/>
            </a:endParaRPr>
          </a:p>
          <a:p>
            <a:pPr marL="0" indent="0">
              <a:buFont typeface="Arial"/>
              <a:buNone/>
              <a:defRPr/>
            </a:pPr>
            <a:endParaRPr lang="en-US" altLang="ko-KR" sz="1200">
              <a:solidFill>
                <a:srgbClr val="3d3c3e"/>
              </a:solidFill>
              <a:latin typeface="나눔고딕"/>
              <a:ea typeface="나눔고딕"/>
              <a:cs typeface="+mj-cs"/>
            </a:endParaRPr>
          </a:p>
        </p:txBody>
      </p:sp>
      <p:sp>
        <p:nvSpPr>
          <p:cNvPr id="32" name=""/>
          <p:cNvSpPr txBox="1"/>
          <p:nvPr/>
        </p:nvSpPr>
        <p:spPr>
          <a:xfrm>
            <a:off x="920749" y="2092854"/>
            <a:ext cx="6843889" cy="345831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1700"/>
              <a:t>1.</a:t>
            </a:r>
            <a:r>
              <a:rPr lang="ko-KR" altLang="en-US" sz="1700"/>
              <a:t> 맵을 그리고 아이템을 구현하고 </a:t>
            </a:r>
            <a:r>
              <a:rPr lang="en-US" altLang="ko-KR" sz="1700"/>
              <a:t>tempStage</a:t>
            </a:r>
            <a:r>
              <a:rPr lang="ko-KR" altLang="en-US" sz="1700"/>
              <a:t>로 카피함</a:t>
            </a:r>
            <a:r>
              <a:rPr lang="en-US" altLang="ko-KR" sz="1700"/>
              <a:t>.</a:t>
            </a:r>
            <a:r>
              <a:rPr lang="ko-KR" altLang="en-US" sz="1700"/>
              <a:t> 또한</a:t>
            </a:r>
            <a:r>
              <a:rPr lang="en-US" altLang="ko-KR" sz="1700"/>
              <a:t>,</a:t>
            </a:r>
            <a:r>
              <a:rPr lang="ko-KR" altLang="en-US" sz="1700"/>
              <a:t> 벽돌을 깨고 아이템이 생성됨 그것을 얻을 수 있음</a:t>
            </a:r>
            <a:r>
              <a:rPr lang="en-US" altLang="ko-KR" sz="1700"/>
              <a:t>.</a:t>
            </a:r>
            <a:endParaRPr lang="en-US" altLang="ko-KR" sz="1700"/>
          </a:p>
          <a:p>
            <a:pPr>
              <a:defRPr/>
            </a:pPr>
            <a:r>
              <a:rPr lang="ko-KR" altLang="en-US" sz="1700"/>
              <a:t>점프하여 벽돌위에 올라가면 올라가게 됨</a:t>
            </a:r>
            <a:r>
              <a:rPr lang="en-US" altLang="ko-KR" sz="1700"/>
              <a:t>.</a:t>
            </a:r>
            <a:r>
              <a:rPr lang="ko-KR" altLang="en-US" sz="1700"/>
              <a:t> </a:t>
            </a:r>
            <a:endParaRPr lang="ko-KR" altLang="en-US" sz="1700"/>
          </a:p>
          <a:p>
            <a:pPr>
              <a:defRPr/>
            </a:pPr>
            <a:endParaRPr lang="ko-KR" altLang="en-US" sz="1700"/>
          </a:p>
          <a:p>
            <a:pPr>
              <a:defRPr/>
            </a:pPr>
            <a:r>
              <a:rPr lang="en-US" altLang="ko-KR" sz="1700"/>
              <a:t>2.</a:t>
            </a:r>
            <a:r>
              <a:rPr lang="ko-KR" altLang="en-US" sz="1700"/>
              <a:t> </a:t>
            </a:r>
            <a:r>
              <a:rPr lang="en-US" altLang="ko-KR" sz="1700"/>
              <a:t>object</a:t>
            </a:r>
            <a:r>
              <a:rPr lang="ko-KR" altLang="en-US" sz="1700"/>
              <a:t>를 중점으로 일정 부분을 보여줌</a:t>
            </a:r>
            <a:r>
              <a:rPr lang="en-US" altLang="ko-KR" sz="1700"/>
              <a:t>.</a:t>
            </a:r>
            <a:r>
              <a:rPr lang="ko-KR" altLang="en-US" sz="1700"/>
              <a:t>  </a:t>
            </a:r>
            <a:endParaRPr lang="ko-KR" altLang="en-US" sz="1700"/>
          </a:p>
          <a:p>
            <a:pPr>
              <a:defRPr/>
            </a:pPr>
            <a:endParaRPr lang="ko-KR" altLang="en-US" sz="1700"/>
          </a:p>
          <a:p>
            <a:pPr>
              <a:defRPr/>
            </a:pPr>
            <a:r>
              <a:rPr lang="en-US" altLang="ko-KR" sz="1700"/>
              <a:t>3.</a:t>
            </a:r>
            <a:r>
              <a:rPr lang="ko-KR" altLang="en-US" sz="1700"/>
              <a:t> 점프기능을 구현하였지만</a:t>
            </a:r>
            <a:r>
              <a:rPr lang="en-US" altLang="ko-KR" sz="1700"/>
              <a:t>,</a:t>
            </a:r>
            <a:r>
              <a:rPr lang="ko-KR" altLang="en-US" sz="1700"/>
              <a:t> 키값을 두개를 동시에 받지 못하여 점프기능을 </a:t>
            </a:r>
            <a:r>
              <a:rPr lang="en-US" altLang="ko-KR" sz="1700"/>
              <a:t>2</a:t>
            </a:r>
            <a:r>
              <a:rPr lang="ko-KR" altLang="en-US" sz="1700"/>
              <a:t>개로 만들었다</a:t>
            </a:r>
            <a:r>
              <a:rPr lang="en-US" altLang="ko-KR" sz="1700"/>
              <a:t>.</a:t>
            </a:r>
            <a:endParaRPr lang="ko-KR" altLang="en-US" sz="1700"/>
          </a:p>
          <a:p>
            <a:pPr>
              <a:defRPr/>
            </a:pPr>
            <a:endParaRPr lang="ko-KR" altLang="en-US" sz="1700"/>
          </a:p>
          <a:p>
            <a:pPr>
              <a:defRPr/>
            </a:pPr>
            <a:r>
              <a:rPr lang="en-US" altLang="ko-KR" sz="1700"/>
              <a:t>4.</a:t>
            </a:r>
            <a:r>
              <a:rPr lang="ko-KR" altLang="en-US" sz="1700"/>
              <a:t> 몬스터가 랜덤으로 움직이게 하고 싶었으나 구현의 어려움을 겪고 몬스터를 고정시킴</a:t>
            </a:r>
            <a:r>
              <a:rPr lang="en-US" altLang="ko-KR" sz="1700"/>
              <a:t>.</a:t>
            </a:r>
            <a:r>
              <a:rPr lang="ko-KR" altLang="en-US" sz="1700"/>
              <a:t> 또한</a:t>
            </a:r>
            <a:r>
              <a:rPr lang="en-US" altLang="ko-KR" sz="1700"/>
              <a:t>,</a:t>
            </a:r>
            <a:r>
              <a:rPr lang="ko-KR" altLang="en-US" sz="1700"/>
              <a:t> </a:t>
            </a:r>
            <a:r>
              <a:rPr lang="en-US" altLang="ko-KR" sz="1700"/>
              <a:t>fire</a:t>
            </a:r>
            <a:r>
              <a:rPr lang="ko-KR" altLang="en-US" sz="1700"/>
              <a:t>을 얻으면 몬스터를 밟을 수 있다</a:t>
            </a:r>
            <a:r>
              <a:rPr lang="en-US" altLang="ko-KR" sz="1700"/>
              <a:t>.</a:t>
            </a:r>
            <a:endParaRPr lang="en-US" altLang="ko-KR" sz="1700"/>
          </a:p>
          <a:p>
            <a:pPr>
              <a:defRPr/>
            </a:pPr>
            <a:r>
              <a:rPr lang="en-US" altLang="ko-KR" sz="1700"/>
              <a:t>big</a:t>
            </a:r>
            <a:r>
              <a:rPr lang="ko-KR" altLang="en-US" sz="1700"/>
              <a:t>을 얻으면 크기가 위로 </a:t>
            </a:r>
            <a:r>
              <a:rPr lang="en-US" altLang="ko-KR" sz="1700"/>
              <a:t>2</a:t>
            </a:r>
            <a:r>
              <a:rPr lang="ko-KR" altLang="en-US" sz="1700"/>
              <a:t>배 커짐</a:t>
            </a:r>
            <a:r>
              <a:rPr lang="en-US" altLang="ko-KR" sz="1700"/>
              <a:t>.</a:t>
            </a:r>
            <a:endParaRPr lang="en-US" altLang="ko-KR" sz="1700"/>
          </a:p>
          <a:p>
            <a:pPr>
              <a:defRPr/>
            </a:pPr>
            <a:endParaRPr lang="en-US" altLang="ko-KR" sz="17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j-cs"/>
              </a:rPr>
              <a:t>1.</a:t>
            </a:r>
            <a:r>
              <a:rPr lang="ko-KR" altLang="en-US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j-cs"/>
              </a:rPr>
              <a:t> </a:t>
            </a:r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j-cs"/>
              </a:rPr>
              <a:t>4</a:t>
            </a:r>
            <a:r>
              <a:rPr lang="ko-KR" altLang="en-US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j-cs"/>
              </a:rPr>
              <a:t> 프로그램 순서도</a:t>
            </a:r>
            <a:endParaRPr lang="ko-KR" altLang="en-US" sz="800" spc="-30">
              <a:solidFill>
                <a:schemeClr val="tx1">
                  <a:lumMod val="95000"/>
                  <a:lumOff val="5000"/>
                </a:schemeClr>
              </a:solidFill>
              <a:latin typeface="나눔고딕"/>
              <a:ea typeface="나눔고딕"/>
              <a:cs typeface="+mj-cs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 idx="0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  <a:latin typeface="나눔고딕"/>
                <a:ea typeface="나눔고딕"/>
                <a:cs typeface="+mj-cs"/>
              </a:rPr>
              <a:t>프로그램 순서도</a:t>
            </a:r>
            <a:endParaRPr lang="ko-KR" altLang="en-US" sz="4000" b="1" spc="-150">
              <a:solidFill>
                <a:schemeClr val="accent4">
                  <a:lumMod val="50000"/>
                </a:schemeClr>
              </a:solidFill>
              <a:latin typeface="나눔고딕"/>
              <a:ea typeface="나눔고딕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655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fld id="{DBA1376A-1BCE-4C3B-85BD-05D751D6B156}" type="slidenum"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j-cs"/>
              </a:rPr>
              <a:pPr algn="r">
                <a:defRPr/>
              </a:pPr>
              <a:t>6</a:t>
            </a:fld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j-cs"/>
              </a:rPr>
              <a:t> / 14</a:t>
            </a:r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/>
              <a:ea typeface="나눔고딕"/>
              <a:cs typeface="+mj-cs"/>
            </a:endParaRPr>
          </a:p>
        </p:txBody>
      </p:sp>
      <p:pic>
        <p:nvPicPr>
          <p:cNvPr id="10" name="그림 9" descr="cosmetic2.png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110890" y="6722602"/>
            <a:ext cx="900000" cy="135398"/>
          </a:xfrm>
          <a:prstGeom prst="rect">
            <a:avLst/>
          </a:prstGeom>
        </p:spPr>
      </p:pic>
      <p:sp>
        <p:nvSpPr>
          <p:cNvPr id="33" name=""/>
          <p:cNvSpPr/>
          <p:nvPr/>
        </p:nvSpPr>
        <p:spPr>
          <a:xfrm>
            <a:off x="3290712" y="1966805"/>
            <a:ext cx="2213680" cy="908402"/>
          </a:xfrm>
          <a:prstGeom prst="ellipse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cxnSp>
        <p:nvCxnSpPr>
          <p:cNvPr id="34" name=""/>
          <p:cNvCxnSpPr/>
          <p:nvPr/>
        </p:nvCxnSpPr>
        <p:spPr>
          <a:xfrm rot="5400000">
            <a:off x="4051389" y="3300745"/>
            <a:ext cx="524757" cy="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"/>
          <p:cNvSpPr txBox="1"/>
          <p:nvPr/>
        </p:nvSpPr>
        <p:spPr>
          <a:xfrm>
            <a:off x="1209322" y="2134375"/>
            <a:ext cx="1137708" cy="36198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en-US" altLang="ko-KR"/>
          </a:p>
        </p:txBody>
      </p:sp>
      <p:sp>
        <p:nvSpPr>
          <p:cNvPr id="37" name=""/>
          <p:cNvSpPr txBox="1"/>
          <p:nvPr/>
        </p:nvSpPr>
        <p:spPr>
          <a:xfrm>
            <a:off x="3449459" y="2204930"/>
            <a:ext cx="2372431" cy="54860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1500"/>
              <a:t>게임시작</a:t>
            </a:r>
            <a:r>
              <a:rPr lang="en-US" altLang="ko-KR" sz="1500"/>
              <a:t>,</a:t>
            </a:r>
            <a:r>
              <a:rPr lang="ko-KR" altLang="en-US" sz="1500"/>
              <a:t> 게임정보</a:t>
            </a:r>
            <a:r>
              <a:rPr lang="en-US" altLang="ko-KR" sz="1500"/>
              <a:t>,</a:t>
            </a:r>
            <a:r>
              <a:rPr lang="ko-KR" altLang="en-US" sz="1500"/>
              <a:t> </a:t>
            </a:r>
            <a:endParaRPr lang="ko-KR" altLang="en-US" sz="1500"/>
          </a:p>
          <a:p>
            <a:pPr>
              <a:defRPr/>
            </a:pPr>
            <a:r>
              <a:rPr lang="ko-KR" altLang="en-US" sz="1500"/>
              <a:t>게임종료 선택</a:t>
            </a:r>
            <a:endParaRPr lang="ko-KR" altLang="en-US" sz="1500"/>
          </a:p>
        </p:txBody>
      </p:sp>
      <p:grpSp>
        <p:nvGrpSpPr>
          <p:cNvPr id="42" name=""/>
          <p:cNvGrpSpPr/>
          <p:nvPr/>
        </p:nvGrpSpPr>
        <p:grpSpPr>
          <a:xfrm rot="0">
            <a:off x="3502377" y="3717465"/>
            <a:ext cx="1702153" cy="405694"/>
            <a:chOff x="3301999" y="3429000"/>
            <a:chExt cx="1702153" cy="405694"/>
          </a:xfrm>
        </p:grpSpPr>
        <p:sp>
          <p:nvSpPr>
            <p:cNvPr id="35" name=""/>
            <p:cNvSpPr/>
            <p:nvPr/>
          </p:nvSpPr>
          <p:spPr>
            <a:xfrm>
              <a:off x="3301999" y="3429000"/>
              <a:ext cx="1702153" cy="405694"/>
            </a:xfrm>
            <a:prstGeom prst="rect">
              <a:avLst/>
            </a:prstGeom>
            <a:solidFill>
              <a:schemeClr val="lt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8" name=""/>
            <p:cNvSpPr txBox="1"/>
            <p:nvPr/>
          </p:nvSpPr>
          <p:spPr>
            <a:xfrm>
              <a:off x="3478389" y="3429000"/>
              <a:ext cx="1481667" cy="366855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>
                <a:defRPr/>
              </a:pPr>
              <a:r>
                <a:rPr lang="en-US" altLang="ko-KR"/>
                <a:t>key</a:t>
              </a:r>
              <a:r>
                <a:rPr lang="ko-KR" altLang="en-US"/>
                <a:t>값 받기</a:t>
              </a:r>
              <a:endParaRPr lang="ko-KR" altLang="en-US"/>
            </a:p>
          </p:txBody>
        </p:sp>
      </p:grpSp>
      <p:cxnSp>
        <p:nvCxnSpPr>
          <p:cNvPr id="39" name=""/>
          <p:cNvCxnSpPr/>
          <p:nvPr/>
        </p:nvCxnSpPr>
        <p:spPr>
          <a:xfrm rot="5400000">
            <a:off x="3915869" y="4664638"/>
            <a:ext cx="833544" cy="24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"/>
          <p:cNvCxnSpPr/>
          <p:nvPr/>
        </p:nvCxnSpPr>
        <p:spPr>
          <a:xfrm rot="5400000">
            <a:off x="3030803" y="4376716"/>
            <a:ext cx="539926" cy="3199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"/>
          <p:cNvCxnSpPr/>
          <p:nvPr/>
        </p:nvCxnSpPr>
        <p:spPr>
          <a:xfrm rot="16200000" flipH="1">
            <a:off x="5191566" y="4290994"/>
            <a:ext cx="504649" cy="3855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"/>
          <p:cNvGrpSpPr/>
          <p:nvPr/>
        </p:nvGrpSpPr>
        <p:grpSpPr>
          <a:xfrm rot="0">
            <a:off x="1370541" y="5307434"/>
            <a:ext cx="1702153" cy="405694"/>
            <a:chOff x="3301999" y="3429000"/>
            <a:chExt cx="1702153" cy="405694"/>
          </a:xfrm>
        </p:grpSpPr>
        <p:sp>
          <p:nvSpPr>
            <p:cNvPr id="44" name=""/>
            <p:cNvSpPr/>
            <p:nvPr/>
          </p:nvSpPr>
          <p:spPr>
            <a:xfrm>
              <a:off x="3301999" y="3429000"/>
              <a:ext cx="1702153" cy="405694"/>
            </a:xfrm>
            <a:prstGeom prst="rect">
              <a:avLst/>
            </a:prstGeom>
            <a:solidFill>
              <a:schemeClr val="lt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5" name=""/>
            <p:cNvSpPr txBox="1"/>
            <p:nvPr/>
          </p:nvSpPr>
          <p:spPr>
            <a:xfrm>
              <a:off x="3478388" y="3428999"/>
              <a:ext cx="1481667" cy="3675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/>
                <a:t>x+1 </a:t>
              </a:r>
              <a:r>
                <a:rPr lang="ko-KR" altLang="en-US"/>
                <a:t>직진</a:t>
              </a:r>
              <a:endParaRPr lang="ko-KR" altLang="en-US"/>
            </a:p>
          </p:txBody>
        </p:sp>
      </p:grpSp>
      <p:grpSp>
        <p:nvGrpSpPr>
          <p:cNvPr id="46" name=""/>
          <p:cNvGrpSpPr/>
          <p:nvPr/>
        </p:nvGrpSpPr>
        <p:grpSpPr>
          <a:xfrm rot="0">
            <a:off x="3531304" y="5289795"/>
            <a:ext cx="1737431" cy="696736"/>
            <a:chOff x="3266721" y="3428999"/>
            <a:chExt cx="1737431" cy="696736"/>
          </a:xfrm>
        </p:grpSpPr>
        <p:sp>
          <p:nvSpPr>
            <p:cNvPr id="47" name=""/>
            <p:cNvSpPr/>
            <p:nvPr/>
          </p:nvSpPr>
          <p:spPr>
            <a:xfrm>
              <a:off x="3266721" y="3428999"/>
              <a:ext cx="1737431" cy="696736"/>
            </a:xfrm>
            <a:prstGeom prst="rect">
              <a:avLst/>
            </a:prstGeom>
            <a:solidFill>
              <a:schemeClr val="lt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8" name=""/>
            <p:cNvSpPr txBox="1"/>
            <p:nvPr/>
          </p:nvSpPr>
          <p:spPr>
            <a:xfrm>
              <a:off x="3478388" y="3428999"/>
              <a:ext cx="1481667" cy="6423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/>
                <a:t>제자리 점프</a:t>
              </a:r>
              <a:endParaRPr lang="ko-KR" altLang="en-US"/>
            </a:p>
            <a:p>
              <a:pPr>
                <a:defRPr/>
              </a:pPr>
              <a:r>
                <a:rPr lang="ko-KR" altLang="en-US"/>
                <a:t> 이동 점프</a:t>
              </a:r>
              <a:endParaRPr lang="ko-KR" altLang="en-US"/>
            </a:p>
          </p:txBody>
        </p:sp>
      </p:grpSp>
      <p:grpSp>
        <p:nvGrpSpPr>
          <p:cNvPr id="49" name=""/>
          <p:cNvGrpSpPr/>
          <p:nvPr/>
        </p:nvGrpSpPr>
        <p:grpSpPr>
          <a:xfrm rot="0">
            <a:off x="5744986" y="5254518"/>
            <a:ext cx="1702153" cy="405694"/>
            <a:chOff x="3301999" y="3429000"/>
            <a:chExt cx="1702153" cy="405694"/>
          </a:xfrm>
        </p:grpSpPr>
        <p:sp>
          <p:nvSpPr>
            <p:cNvPr id="50" name=""/>
            <p:cNvSpPr/>
            <p:nvPr/>
          </p:nvSpPr>
          <p:spPr>
            <a:xfrm>
              <a:off x="3301999" y="3429000"/>
              <a:ext cx="1702153" cy="405694"/>
            </a:xfrm>
            <a:prstGeom prst="rect">
              <a:avLst/>
            </a:prstGeom>
            <a:solidFill>
              <a:schemeClr val="lt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1" name=""/>
            <p:cNvSpPr txBox="1"/>
            <p:nvPr/>
          </p:nvSpPr>
          <p:spPr>
            <a:xfrm>
              <a:off x="3478388" y="3429000"/>
              <a:ext cx="1481667" cy="3660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/>
                <a:t>x-1</a:t>
              </a:r>
              <a:r>
                <a:rPr lang="ko-KR" altLang="en-US"/>
                <a:t> 후진</a:t>
              </a:r>
              <a:endParaRPr lang="ko-KR" altLang="en-US"/>
            </a:p>
          </p:txBody>
        </p:sp>
      </p:grpSp>
      <p:sp>
        <p:nvSpPr>
          <p:cNvPr id="52" name=""/>
          <p:cNvSpPr txBox="1"/>
          <p:nvPr/>
        </p:nvSpPr>
        <p:spPr>
          <a:xfrm>
            <a:off x="2708627" y="4227160"/>
            <a:ext cx="370417" cy="36198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D</a:t>
            </a:r>
            <a:endParaRPr lang="en-US" altLang="ko-KR"/>
          </a:p>
        </p:txBody>
      </p:sp>
      <p:sp>
        <p:nvSpPr>
          <p:cNvPr id="53" name=""/>
          <p:cNvSpPr txBox="1"/>
          <p:nvPr/>
        </p:nvSpPr>
        <p:spPr>
          <a:xfrm>
            <a:off x="3866444" y="4494212"/>
            <a:ext cx="1411112" cy="2949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/>
              <a:t>E OR SPACE</a:t>
            </a:r>
            <a:endParaRPr lang="en-US" altLang="ko-KR" sz="1400"/>
          </a:p>
        </p:txBody>
      </p:sp>
      <p:sp>
        <p:nvSpPr>
          <p:cNvPr id="54" name=""/>
          <p:cNvSpPr txBox="1"/>
          <p:nvPr/>
        </p:nvSpPr>
        <p:spPr>
          <a:xfrm>
            <a:off x="5718527" y="4238449"/>
            <a:ext cx="370417" cy="361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A</a:t>
            </a:r>
            <a:endParaRPr lang="en-US" altLang="ko-KR"/>
          </a:p>
        </p:txBody>
      </p:sp>
      <p:cxnSp>
        <p:nvCxnSpPr>
          <p:cNvPr id="55" name=""/>
          <p:cNvCxnSpPr/>
          <p:nvPr/>
        </p:nvCxnSpPr>
        <p:spPr>
          <a:xfrm rot="10800000" flipV="1">
            <a:off x="2426405" y="2361742"/>
            <a:ext cx="690389" cy="153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"/>
          <p:cNvCxnSpPr/>
          <p:nvPr/>
        </p:nvCxnSpPr>
        <p:spPr>
          <a:xfrm>
            <a:off x="5738640" y="2355392"/>
            <a:ext cx="650165" cy="196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"/>
          <p:cNvGrpSpPr/>
          <p:nvPr/>
        </p:nvGrpSpPr>
        <p:grpSpPr>
          <a:xfrm rot="0">
            <a:off x="790927" y="2117264"/>
            <a:ext cx="1472847" cy="405695"/>
            <a:chOff x="3301999" y="3428999"/>
            <a:chExt cx="1702153" cy="405695"/>
          </a:xfrm>
        </p:grpSpPr>
        <p:sp>
          <p:nvSpPr>
            <p:cNvPr id="58" name=""/>
            <p:cNvSpPr/>
            <p:nvPr/>
          </p:nvSpPr>
          <p:spPr>
            <a:xfrm>
              <a:off x="3301999" y="3429000"/>
              <a:ext cx="1702153" cy="405694"/>
            </a:xfrm>
            <a:prstGeom prst="rect">
              <a:avLst/>
            </a:prstGeom>
            <a:solidFill>
              <a:schemeClr val="lt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9" name=""/>
            <p:cNvSpPr txBox="1"/>
            <p:nvPr/>
          </p:nvSpPr>
          <p:spPr>
            <a:xfrm>
              <a:off x="3478387" y="3428999"/>
              <a:ext cx="1481667" cy="3675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/>
                <a:t>게임 정보</a:t>
              </a:r>
              <a:endParaRPr lang="ko-KR" altLang="en-US"/>
            </a:p>
          </p:txBody>
        </p:sp>
      </p:grpSp>
      <p:grpSp>
        <p:nvGrpSpPr>
          <p:cNvPr id="60" name=""/>
          <p:cNvGrpSpPr/>
          <p:nvPr/>
        </p:nvGrpSpPr>
        <p:grpSpPr>
          <a:xfrm rot="0">
            <a:off x="6649507" y="2172649"/>
            <a:ext cx="1437570" cy="405695"/>
            <a:chOff x="3301999" y="3428999"/>
            <a:chExt cx="1702153" cy="405695"/>
          </a:xfrm>
        </p:grpSpPr>
        <p:sp>
          <p:nvSpPr>
            <p:cNvPr id="61" name=""/>
            <p:cNvSpPr/>
            <p:nvPr/>
          </p:nvSpPr>
          <p:spPr>
            <a:xfrm>
              <a:off x="3301999" y="3429000"/>
              <a:ext cx="1702153" cy="405694"/>
            </a:xfrm>
            <a:prstGeom prst="rect">
              <a:avLst/>
            </a:prstGeom>
            <a:solidFill>
              <a:schemeClr val="lt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2" name=""/>
            <p:cNvSpPr txBox="1"/>
            <p:nvPr/>
          </p:nvSpPr>
          <p:spPr>
            <a:xfrm>
              <a:off x="3478388" y="3428999"/>
              <a:ext cx="1481667" cy="3675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/>
                <a:t>게임 종료</a:t>
              </a:r>
              <a:endParaRPr lang="ko-KR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j-cs"/>
              </a:rPr>
              <a:t>1.5 </a:t>
            </a:r>
            <a:r>
              <a:rPr lang="ko-KR" altLang="en-US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j-cs"/>
              </a:rPr>
              <a:t>개발 환경</a:t>
            </a:r>
            <a:endParaRPr lang="ko-KR" altLang="en-US" sz="800" spc="-30">
              <a:solidFill>
                <a:schemeClr val="tx1">
                  <a:lumMod val="95000"/>
                  <a:lumOff val="5000"/>
                </a:schemeClr>
              </a:solidFill>
              <a:latin typeface="나눔고딕"/>
              <a:ea typeface="나눔고딕"/>
              <a:cs typeface="+mj-cs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 idx="0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  <a:latin typeface="나눔고딕"/>
                <a:ea typeface="나눔고딕"/>
                <a:cs typeface="+mj-cs"/>
              </a:rPr>
              <a:t>개발 환경</a:t>
            </a:r>
            <a:endParaRPr lang="ko-KR" altLang="en-US" sz="4000" b="1" spc="-150">
              <a:solidFill>
                <a:schemeClr val="accent4">
                  <a:lumMod val="50000"/>
                </a:schemeClr>
              </a:solidFill>
              <a:latin typeface="나눔고딕"/>
              <a:ea typeface="나눔고딕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655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fld id="{DBA1376A-1BCE-4C3B-85BD-05D751D6B156}" type="slidenum"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j-cs"/>
              </a:rPr>
              <a:pPr algn="r">
                <a:defRPr/>
              </a:pPr>
              <a:t>7</a:t>
            </a:fld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j-cs"/>
              </a:rPr>
              <a:t> / 14</a:t>
            </a:r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/>
              <a:ea typeface="나눔고딕"/>
              <a:cs typeface="+mj-cs"/>
            </a:endParaRPr>
          </a:p>
        </p:txBody>
      </p:sp>
      <p:pic>
        <p:nvPicPr>
          <p:cNvPr id="3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79766" y="1799872"/>
            <a:ext cx="4959401" cy="2892984"/>
          </a:xfrm>
          <a:prstGeom prst="rect">
            <a:avLst/>
          </a:prstGeom>
          <a:solidFill>
            <a:schemeClr val="lt1"/>
          </a:solidFill>
        </p:spPr>
      </p:pic>
      <p:sp>
        <p:nvSpPr>
          <p:cNvPr id="33" name=""/>
          <p:cNvSpPr txBox="1"/>
          <p:nvPr/>
        </p:nvSpPr>
        <p:spPr>
          <a:xfrm>
            <a:off x="559151" y="4950354"/>
            <a:ext cx="2963333" cy="90738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Visual Studio 2019 </a:t>
            </a:r>
            <a:r>
              <a:rPr lang="ko-KR" altLang="en-US"/>
              <a:t>버젼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With C</a:t>
            </a:r>
            <a:r>
              <a:rPr lang="ko-KR" altLang="en-US"/>
              <a:t> 언어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그룹 59"/>
          <p:cNvGrpSpPr/>
          <p:nvPr/>
        </p:nvGrpSpPr>
        <p:grpSpPr>
          <a:xfrm rot="0">
            <a:off x="368958" y="2411235"/>
            <a:ext cx="8400157" cy="3626748"/>
            <a:chOff x="3157248" y="2411470"/>
            <a:chExt cx="5614052" cy="3578572"/>
          </a:xfrm>
          <a:solidFill>
            <a:schemeClr val="bg1">
              <a:lumMod val="95000"/>
            </a:schemeClr>
          </a:solidFill>
        </p:grpSpPr>
        <p:sp>
          <p:nvSpPr>
            <p:cNvPr id="5" name="Rectangle 4"/>
            <p:cNvSpPr>
              <a:spLocks noChangeArrowheads="1"/>
            </p:cNvSpPr>
            <p:nvPr/>
          </p:nvSpPr>
          <p:spPr>
            <a:xfrm>
              <a:off x="3157248" y="2428911"/>
              <a:ext cx="452431" cy="353171"/>
            </a:xfrm>
            <a:prstGeom prst="rect">
              <a:avLst/>
            </a:prstGeom>
            <a:grpFill/>
            <a:ln w="6350">
              <a:noFill/>
              <a:miter/>
            </a:ln>
            <a:effectLst/>
          </p:spPr>
          <p:txBody>
            <a:bodyPr wrap="none" lIns="92075" tIns="46037" rIns="92075" bIns="46037" anchor="ctr"/>
            <a:lstStyle/>
            <a:p>
              <a:pPr algn="ctr">
                <a:defRPr/>
              </a:pPr>
              <a:r>
                <a:rPr lang="en-US" altLang="ko-KR" sz="900" spc="-3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/>
                  <a:ea typeface="나눔고딕"/>
                  <a:cs typeface="+mj-cs"/>
                </a:rPr>
                <a:t>20</a:t>
              </a:r>
              <a:r>
                <a:rPr lang="ko-KR" altLang="en-US" sz="900" spc="-3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/>
                  <a:ea typeface="나눔고딕"/>
                  <a:cs typeface="+mj-cs"/>
                </a:rPr>
                <a:t>일</a:t>
              </a:r>
              <a:endParaRPr lang="ko-KR" altLang="en-US" sz="900" spc="-3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j-cs"/>
              </a:endParaRP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>
            <a:xfrm>
              <a:off x="3619437" y="2428911"/>
              <a:ext cx="458529" cy="353171"/>
            </a:xfrm>
            <a:prstGeom prst="rect">
              <a:avLst/>
            </a:prstGeom>
            <a:grpFill/>
            <a:ln w="6350">
              <a:noFill/>
              <a:miter/>
            </a:ln>
            <a:effectLst/>
          </p:spPr>
          <p:txBody>
            <a:bodyPr wrap="none" lIns="92075" tIns="46037" rIns="92075" bIns="46037" anchor="ctr"/>
            <a:lstStyle/>
            <a:p>
              <a:pPr algn="ctr">
                <a:defRPr/>
              </a:pPr>
              <a:r>
                <a:rPr lang="en-US" altLang="ko-KR" sz="900" spc="-3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/>
                  <a:ea typeface="나눔고딕"/>
                  <a:cs typeface="+mj-cs"/>
                </a:rPr>
                <a:t>21</a:t>
              </a:r>
              <a:r>
                <a:rPr lang="ko-KR" altLang="en-US" sz="900" spc="-3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/>
                  <a:ea typeface="나눔고딕"/>
                  <a:cs typeface="+mj-cs"/>
                </a:rPr>
                <a:t>일</a:t>
              </a:r>
              <a:endParaRPr lang="ko-KR" altLang="en-US" sz="900" spc="-3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j-cs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>
            <a:xfrm>
              <a:off x="4087722" y="2428911"/>
              <a:ext cx="458529" cy="353171"/>
            </a:xfrm>
            <a:prstGeom prst="rect">
              <a:avLst/>
            </a:prstGeom>
            <a:grpFill/>
            <a:ln w="6350">
              <a:noFill/>
              <a:miter/>
            </a:ln>
            <a:effectLst/>
          </p:spPr>
          <p:txBody>
            <a:bodyPr wrap="none" lIns="92075" tIns="46037" rIns="92075" bIns="46037" anchor="ctr"/>
            <a:lstStyle/>
            <a:p>
              <a:pPr algn="ctr">
                <a:defRPr/>
              </a:pPr>
              <a:r>
                <a:rPr lang="en-US" altLang="ko-KR" sz="900" spc="-3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/>
                  <a:ea typeface="나눔고딕"/>
                  <a:cs typeface="+mj-cs"/>
                </a:rPr>
                <a:t>22</a:t>
              </a:r>
              <a:r>
                <a:rPr lang="ko-KR" altLang="en-US" sz="900" spc="-3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/>
                  <a:ea typeface="나눔고딕"/>
                  <a:cs typeface="+mj-cs"/>
                </a:rPr>
                <a:t>일</a:t>
              </a:r>
              <a:endParaRPr lang="ko-KR" altLang="en-US" sz="900" spc="-3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j-cs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>
            <a:xfrm>
              <a:off x="4556007" y="2428911"/>
              <a:ext cx="458529" cy="353171"/>
            </a:xfrm>
            <a:prstGeom prst="rect">
              <a:avLst/>
            </a:prstGeom>
            <a:grpFill/>
            <a:ln w="6350">
              <a:noFill/>
              <a:miter/>
            </a:ln>
            <a:effectLst/>
          </p:spPr>
          <p:txBody>
            <a:bodyPr wrap="none" lIns="92075" tIns="46037" rIns="92075" bIns="46037" anchor="ctr"/>
            <a:lstStyle/>
            <a:p>
              <a:pPr algn="ctr">
                <a:defRPr/>
              </a:pPr>
              <a:r>
                <a:rPr lang="en-US" altLang="ko-KR" sz="900" spc="-3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/>
                  <a:ea typeface="나눔고딕"/>
                  <a:cs typeface="+mj-cs"/>
                </a:rPr>
                <a:t>25</a:t>
              </a:r>
              <a:r>
                <a:rPr lang="ko-KR" altLang="en-US" sz="900" spc="-3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/>
                  <a:ea typeface="나눔고딕"/>
                  <a:cs typeface="+mj-cs"/>
                </a:rPr>
                <a:t>일</a:t>
              </a:r>
              <a:endParaRPr lang="ko-KR" altLang="en-US" sz="900" spc="-3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j-cs"/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>
            <a:xfrm>
              <a:off x="5024292" y="2428911"/>
              <a:ext cx="458529" cy="353171"/>
            </a:xfrm>
            <a:prstGeom prst="rect">
              <a:avLst/>
            </a:prstGeom>
            <a:grpFill/>
            <a:ln w="6350">
              <a:noFill/>
              <a:miter/>
            </a:ln>
            <a:effectLst/>
          </p:spPr>
          <p:txBody>
            <a:bodyPr wrap="none" lIns="92075" tIns="46037" rIns="92075" bIns="46037" anchor="ctr"/>
            <a:lstStyle/>
            <a:p>
              <a:pPr algn="ctr">
                <a:defRPr/>
              </a:pPr>
              <a:r>
                <a:rPr lang="en-US" altLang="ko-KR" sz="900" spc="-3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/>
                  <a:ea typeface="나눔고딕"/>
                  <a:cs typeface="+mj-cs"/>
                </a:rPr>
                <a:t>26</a:t>
              </a:r>
              <a:r>
                <a:rPr lang="ko-KR" altLang="en-US" sz="900" spc="-3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/>
                  <a:ea typeface="나눔고딕"/>
                  <a:cs typeface="+mj-cs"/>
                </a:rPr>
                <a:t>일</a:t>
              </a:r>
              <a:endParaRPr lang="ko-KR" altLang="en-US" sz="900" spc="-3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j-cs"/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>
            <a:xfrm>
              <a:off x="5966254" y="2455018"/>
              <a:ext cx="458529" cy="353171"/>
            </a:xfrm>
            <a:prstGeom prst="rect">
              <a:avLst/>
            </a:prstGeom>
            <a:grpFill/>
            <a:ln w="6350">
              <a:noFill/>
              <a:miter/>
            </a:ln>
            <a:effectLst/>
          </p:spPr>
          <p:txBody>
            <a:bodyPr wrap="none" lIns="92075" tIns="46037" rIns="92075" bIns="46037" anchor="ctr"/>
            <a:lstStyle/>
            <a:p>
              <a:pPr algn="ctr">
                <a:defRPr/>
              </a:pPr>
              <a:r>
                <a:rPr lang="en-US" altLang="ko-KR" sz="900" spc="-3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/>
                  <a:ea typeface="나눔고딕"/>
                  <a:cs typeface="+mj-cs"/>
                </a:rPr>
                <a:t>29</a:t>
              </a:r>
              <a:r>
                <a:rPr lang="ko-KR" altLang="en-US" sz="900" spc="-3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/>
                  <a:ea typeface="나눔고딕"/>
                  <a:cs typeface="+mj-cs"/>
                </a:rPr>
                <a:t>일</a:t>
              </a:r>
              <a:endParaRPr lang="ko-KR" altLang="en-US" sz="900" spc="-3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j-cs"/>
              </a:endParaRPr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>
            <a:xfrm>
              <a:off x="3165372" y="2787128"/>
              <a:ext cx="5605928" cy="0"/>
            </a:xfrm>
            <a:prstGeom prst="line">
              <a:avLst/>
            </a:prstGeom>
            <a:grpFill/>
            <a:ln w="6350">
              <a:solidFill>
                <a:schemeClr val="accent4">
                  <a:lumMod val="40000"/>
                  <a:lumOff val="60000"/>
                </a:schemeClr>
              </a:solidFill>
              <a:round/>
              <a:headEnd w="sm" len="sm"/>
              <a:tailEnd w="sm" len="sm"/>
            </a:ln>
            <a:effectLst/>
          </p:spPr>
          <p:txBody>
            <a:bodyPr wrap="square"/>
            <a:lstStyle/>
            <a:p>
              <a:pPr algn="ctr">
                <a:defRPr/>
              </a:pPr>
              <a:endParaRPr lang="ko-KR" altLang="en-US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j-cs"/>
              </a:endParaRPr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>
            <a:xfrm flipH="1">
              <a:off x="3614559" y="2411470"/>
              <a:ext cx="5894" cy="3573563"/>
            </a:xfrm>
            <a:prstGeom prst="line">
              <a:avLst/>
            </a:prstGeom>
            <a:grpFill/>
            <a:ln w="9525">
              <a:solidFill>
                <a:schemeClr val="accent4">
                  <a:lumMod val="40000"/>
                  <a:lumOff val="60000"/>
                </a:schemeClr>
              </a:solidFill>
              <a:round/>
              <a:headEnd w="sm" len="sm"/>
              <a:tailEnd w="sm" len="sm"/>
            </a:ln>
            <a:effectLst/>
          </p:spPr>
          <p:txBody>
            <a:bodyPr wrap="square"/>
            <a:lstStyle/>
            <a:p>
              <a:pPr lvl="0">
                <a:defRPr/>
              </a:pPr>
              <a:endParaRPr lang="ko-KR" altLang="en-US">
                <a:latin typeface="나눔고딕"/>
                <a:ea typeface="나눔고딕"/>
                <a:cs typeface="+mj-cs"/>
              </a:endParaRPr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>
            <a:xfrm>
              <a:off x="4082844" y="2428875"/>
              <a:ext cx="0" cy="3556159"/>
            </a:xfrm>
            <a:prstGeom prst="line">
              <a:avLst/>
            </a:prstGeom>
            <a:grpFill/>
            <a:ln w="9525">
              <a:solidFill>
                <a:schemeClr val="accent4">
                  <a:lumMod val="40000"/>
                  <a:lumOff val="60000"/>
                </a:schemeClr>
              </a:solidFill>
              <a:round/>
              <a:headEnd w="sm" len="sm"/>
              <a:tailEnd w="sm" len="sm"/>
            </a:ln>
            <a:effectLst/>
          </p:spPr>
          <p:txBody>
            <a:bodyPr wrap="square"/>
            <a:lstStyle/>
            <a:p>
              <a:pPr lvl="0">
                <a:defRPr/>
              </a:pPr>
              <a:endParaRPr lang="ko-KR" altLang="en-US">
                <a:latin typeface="나눔고딕"/>
                <a:ea typeface="나눔고딕"/>
                <a:cs typeface="+mj-cs"/>
              </a:endParaRPr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>
            <a:xfrm>
              <a:off x="4551129" y="2428875"/>
              <a:ext cx="0" cy="3556159"/>
            </a:xfrm>
            <a:prstGeom prst="line">
              <a:avLst/>
            </a:prstGeom>
            <a:grpFill/>
            <a:ln w="9525">
              <a:solidFill>
                <a:schemeClr val="accent4">
                  <a:lumMod val="40000"/>
                  <a:lumOff val="60000"/>
                </a:schemeClr>
              </a:solidFill>
              <a:round/>
              <a:headEnd w="sm" len="sm"/>
              <a:tailEnd w="sm" len="sm"/>
            </a:ln>
            <a:effectLst/>
          </p:spPr>
          <p:txBody>
            <a:bodyPr wrap="square"/>
            <a:lstStyle/>
            <a:p>
              <a:pPr lvl="0">
                <a:defRPr/>
              </a:pPr>
              <a:endParaRPr lang="ko-KR" altLang="en-US">
                <a:latin typeface="나눔고딕"/>
                <a:ea typeface="나눔고딕"/>
                <a:cs typeface="+mj-cs"/>
              </a:endParaRPr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>
            <a:xfrm>
              <a:off x="5019414" y="2428875"/>
              <a:ext cx="0" cy="3556159"/>
            </a:xfrm>
            <a:prstGeom prst="line">
              <a:avLst/>
            </a:prstGeom>
            <a:grpFill/>
            <a:ln w="9525">
              <a:solidFill>
                <a:schemeClr val="accent4">
                  <a:lumMod val="40000"/>
                  <a:lumOff val="60000"/>
                </a:schemeClr>
              </a:solidFill>
              <a:round/>
              <a:headEnd w="sm" len="sm"/>
              <a:tailEnd w="sm" len="sm"/>
            </a:ln>
            <a:effectLst/>
          </p:spPr>
          <p:txBody>
            <a:bodyPr wrap="square"/>
            <a:lstStyle/>
            <a:p>
              <a:pPr lvl="0">
                <a:defRPr/>
              </a:pPr>
              <a:endParaRPr lang="ko-KR" altLang="en-US">
                <a:latin typeface="나눔고딕"/>
                <a:ea typeface="나눔고딕"/>
                <a:cs typeface="+mj-cs"/>
              </a:endParaRPr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>
            <a:xfrm>
              <a:off x="5487699" y="2428875"/>
              <a:ext cx="0" cy="3556159"/>
            </a:xfrm>
            <a:prstGeom prst="line">
              <a:avLst/>
            </a:prstGeom>
            <a:grpFill/>
            <a:ln w="9525">
              <a:solidFill>
                <a:schemeClr val="accent4">
                  <a:lumMod val="40000"/>
                  <a:lumOff val="60000"/>
                </a:schemeClr>
              </a:solidFill>
              <a:round/>
              <a:headEnd w="sm" len="sm"/>
              <a:tailEnd w="sm" len="sm"/>
            </a:ln>
            <a:effectLst/>
          </p:spPr>
          <p:txBody>
            <a:bodyPr wrap="square"/>
            <a:lstStyle/>
            <a:p>
              <a:pPr lvl="0">
                <a:defRPr/>
              </a:pPr>
              <a:endParaRPr lang="ko-KR" altLang="en-US">
                <a:latin typeface="나눔고딕"/>
                <a:ea typeface="나눔고딕"/>
                <a:cs typeface="+mj-cs"/>
              </a:endParaRPr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>
            <a:xfrm flipH="1">
              <a:off x="5955983" y="2433883"/>
              <a:ext cx="1896" cy="3556159"/>
            </a:xfrm>
            <a:prstGeom prst="line">
              <a:avLst/>
            </a:prstGeom>
            <a:grpFill/>
            <a:ln w="9525">
              <a:solidFill>
                <a:schemeClr val="accent4">
                  <a:lumMod val="40000"/>
                  <a:lumOff val="60000"/>
                </a:schemeClr>
              </a:solidFill>
              <a:round/>
              <a:headEnd w="sm" len="sm"/>
              <a:tailEnd w="sm" len="sm"/>
            </a:ln>
            <a:effectLst/>
          </p:spPr>
          <p:txBody>
            <a:bodyPr wrap="square"/>
            <a:lstStyle/>
            <a:p>
              <a:pPr lvl="0">
                <a:defRPr/>
              </a:pPr>
              <a:endParaRPr lang="ko-KR" altLang="en-US">
                <a:latin typeface="나눔고딕"/>
                <a:ea typeface="나눔고딕"/>
                <a:cs typeface="+mj-cs"/>
              </a:endParaRPr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>
            <a:xfrm>
              <a:off x="6424268" y="2428875"/>
              <a:ext cx="0" cy="3556159"/>
            </a:xfrm>
            <a:prstGeom prst="line">
              <a:avLst/>
            </a:prstGeom>
            <a:grpFill/>
            <a:ln w="9525">
              <a:solidFill>
                <a:schemeClr val="accent4">
                  <a:lumMod val="40000"/>
                  <a:lumOff val="60000"/>
                </a:schemeClr>
              </a:solidFill>
              <a:round/>
              <a:headEnd w="sm" len="sm"/>
              <a:tailEnd w="sm" len="sm"/>
            </a:ln>
            <a:effectLst/>
          </p:spPr>
          <p:txBody>
            <a:bodyPr wrap="square"/>
            <a:lstStyle/>
            <a:p>
              <a:pPr lvl="0">
                <a:defRPr/>
              </a:pPr>
              <a:endParaRPr lang="ko-KR" altLang="en-US">
                <a:latin typeface="나눔고딕"/>
                <a:ea typeface="나눔고딕"/>
                <a:cs typeface="+mj-cs"/>
              </a:endParaRPr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>
            <a:xfrm>
              <a:off x="6892553" y="2428875"/>
              <a:ext cx="0" cy="3556159"/>
            </a:xfrm>
            <a:prstGeom prst="line">
              <a:avLst/>
            </a:prstGeom>
            <a:grpFill/>
            <a:ln w="9525">
              <a:solidFill>
                <a:schemeClr val="accent4">
                  <a:lumMod val="40000"/>
                  <a:lumOff val="60000"/>
                </a:schemeClr>
              </a:solidFill>
              <a:round/>
              <a:headEnd w="sm" len="sm"/>
              <a:tailEnd w="sm" len="sm"/>
            </a:ln>
            <a:effectLst/>
          </p:spPr>
          <p:txBody>
            <a:bodyPr wrap="square"/>
            <a:lstStyle/>
            <a:p>
              <a:pPr lvl="0">
                <a:defRPr/>
              </a:pPr>
              <a:endParaRPr lang="ko-KR" altLang="en-US">
                <a:latin typeface="나눔고딕"/>
                <a:ea typeface="나눔고딕"/>
                <a:cs typeface="+mj-cs"/>
              </a:endParaRPr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>
            <a:xfrm>
              <a:off x="7360838" y="2428875"/>
              <a:ext cx="0" cy="3556159"/>
            </a:xfrm>
            <a:prstGeom prst="line">
              <a:avLst/>
            </a:prstGeom>
            <a:grpFill/>
            <a:ln w="9525">
              <a:solidFill>
                <a:schemeClr val="accent4">
                  <a:lumMod val="40000"/>
                  <a:lumOff val="60000"/>
                </a:schemeClr>
              </a:solidFill>
              <a:round/>
              <a:headEnd w="sm" len="sm"/>
              <a:tailEnd w="sm" len="sm"/>
            </a:ln>
            <a:effectLst/>
          </p:spPr>
          <p:txBody>
            <a:bodyPr wrap="square"/>
            <a:lstStyle/>
            <a:p>
              <a:pPr lvl="0">
                <a:defRPr/>
              </a:pPr>
              <a:endParaRPr lang="ko-KR" altLang="en-US">
                <a:latin typeface="나눔고딕"/>
                <a:ea typeface="나눔고딕"/>
                <a:cs typeface="+mj-cs"/>
              </a:endParaRPr>
            </a:p>
          </p:txBody>
        </p:sp>
        <p:sp>
          <p:nvSpPr>
            <p:cNvPr id="27" name="Line 26"/>
            <p:cNvSpPr>
              <a:spLocks noChangeShapeType="1"/>
            </p:cNvSpPr>
            <p:nvPr/>
          </p:nvSpPr>
          <p:spPr>
            <a:xfrm>
              <a:off x="7829123" y="2428875"/>
              <a:ext cx="0" cy="3556159"/>
            </a:xfrm>
            <a:prstGeom prst="line">
              <a:avLst/>
            </a:prstGeom>
            <a:grpFill/>
            <a:ln w="9525">
              <a:solidFill>
                <a:schemeClr val="accent4">
                  <a:lumMod val="40000"/>
                  <a:lumOff val="60000"/>
                </a:schemeClr>
              </a:solidFill>
              <a:round/>
              <a:headEnd w="sm" len="sm"/>
              <a:tailEnd w="sm" len="sm"/>
            </a:ln>
            <a:effectLst/>
          </p:spPr>
          <p:txBody>
            <a:bodyPr wrap="square"/>
            <a:lstStyle/>
            <a:p>
              <a:pPr lvl="0">
                <a:defRPr/>
              </a:pPr>
              <a:endParaRPr lang="ko-KR" altLang="en-US">
                <a:latin typeface="나눔고딕"/>
                <a:ea typeface="나눔고딕"/>
                <a:cs typeface="+mj-cs"/>
              </a:endParaRPr>
            </a:p>
          </p:txBody>
        </p:sp>
        <p:sp>
          <p:nvSpPr>
            <p:cNvPr id="28" name="Line 27"/>
            <p:cNvSpPr>
              <a:spLocks noChangeShapeType="1"/>
            </p:cNvSpPr>
            <p:nvPr/>
          </p:nvSpPr>
          <p:spPr>
            <a:xfrm>
              <a:off x="8297407" y="2428875"/>
              <a:ext cx="0" cy="3556159"/>
            </a:xfrm>
            <a:prstGeom prst="line">
              <a:avLst/>
            </a:prstGeom>
            <a:grpFill/>
            <a:ln w="9525">
              <a:solidFill>
                <a:schemeClr val="accent4">
                  <a:lumMod val="40000"/>
                  <a:lumOff val="60000"/>
                </a:schemeClr>
              </a:solidFill>
              <a:round/>
              <a:headEnd w="sm" len="sm"/>
              <a:tailEnd w="sm" len="sm"/>
            </a:ln>
            <a:effectLst/>
          </p:spPr>
          <p:txBody>
            <a:bodyPr wrap="square"/>
            <a:lstStyle/>
            <a:p>
              <a:pPr lvl="0">
                <a:defRPr/>
              </a:pPr>
              <a:endParaRPr lang="ko-KR" altLang="en-US">
                <a:latin typeface="나눔고딕"/>
                <a:ea typeface="나눔고딕"/>
                <a:cs typeface="+mj-cs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275867" y="3342485"/>
              <a:ext cx="1345595" cy="2593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10000"/>
                </a:lnSpc>
                <a:defRPr/>
              </a:pPr>
              <a:r>
                <a:rPr lang="en-US" altLang="ko-KR" sz="1000" b="1" spc="-3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/>
                  <a:ea typeface="나눔고딕"/>
                  <a:cs typeface="+mj-cs"/>
                </a:rPr>
                <a:t>move</a:t>
              </a:r>
              <a:r>
                <a:rPr lang="ko-KR" altLang="en-US" sz="1000" b="1" spc="-3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/>
                  <a:ea typeface="나눔고딕"/>
                  <a:cs typeface="+mj-cs"/>
                </a:rPr>
                <a:t>함수</a:t>
              </a:r>
              <a:r>
                <a:rPr lang="en-US" altLang="ko-KR" sz="1000" b="1" spc="-3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/>
                  <a:ea typeface="나눔고딕"/>
                  <a:cs typeface="+mj-cs"/>
                </a:rPr>
                <a:t>,</a:t>
              </a:r>
              <a:r>
                <a:rPr lang="ko-KR" altLang="en-US" sz="1000" b="1" spc="-3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/>
                  <a:ea typeface="나눔고딕"/>
                  <a:cs typeface="+mj-cs"/>
                </a:rPr>
                <a:t> </a:t>
              </a:r>
              <a:r>
                <a:rPr lang="en-US" altLang="ko-KR" sz="1000" b="1" spc="-3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/>
                  <a:ea typeface="나눔고딕"/>
                  <a:cs typeface="+mj-cs"/>
                </a:rPr>
                <a:t>keycontrol</a:t>
              </a:r>
              <a:r>
                <a:rPr lang="ko-KR" altLang="en-US" sz="1000" b="1" spc="-3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/>
                  <a:ea typeface="나눔고딕"/>
                  <a:cs typeface="+mj-cs"/>
                </a:rPr>
                <a:t>함수</a:t>
              </a:r>
              <a:endParaRPr lang="ko-KR" altLang="en-US" sz="1000" b="1" spc="-3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j-cs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902602" y="3774443"/>
              <a:ext cx="1871543" cy="2502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10000"/>
                </a:lnSpc>
                <a:defRPr/>
              </a:pPr>
              <a:r>
                <a:rPr lang="ko-KR" altLang="en-US" sz="1000" b="1" spc="-3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/>
                  <a:ea typeface="나눔고딕"/>
                  <a:cs typeface="+mj-cs"/>
                </a:rPr>
                <a:t>점프 함수</a:t>
              </a:r>
              <a:r>
                <a:rPr lang="en-US" altLang="ko-KR" sz="1000" b="1" spc="-3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/>
                  <a:ea typeface="나눔고딕"/>
                  <a:cs typeface="+mj-cs"/>
                </a:rPr>
                <a:t>,</a:t>
              </a:r>
              <a:r>
                <a:rPr lang="ko-KR" altLang="en-US" sz="1000" b="1" spc="-3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/>
                  <a:ea typeface="나눔고딕"/>
                  <a:cs typeface="+mj-cs"/>
                </a:rPr>
                <a:t> 커져라 함수</a:t>
              </a:r>
              <a:endParaRPr lang="ko-KR" altLang="en-US" sz="1000" b="1" spc="-3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j-cs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629531" y="4254880"/>
              <a:ext cx="1303117" cy="2585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10000"/>
                </a:lnSpc>
                <a:defRPr/>
              </a:pPr>
              <a:r>
                <a:rPr lang="en-US" altLang="ko-KR" sz="1000" b="1" spc="-3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/>
                  <a:ea typeface="나눔고딕"/>
                  <a:cs typeface="+mj-cs"/>
                </a:rPr>
                <a:t>Stage</a:t>
              </a:r>
              <a:r>
                <a:rPr lang="ko-KR" altLang="en-US" sz="1000" b="1" spc="-3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/>
                  <a:ea typeface="나눔고딕"/>
                  <a:cs typeface="+mj-cs"/>
                </a:rPr>
                <a:t>함수</a:t>
              </a:r>
              <a:r>
                <a:rPr lang="en-US" altLang="ko-KR" sz="1000" b="1" spc="-3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/>
                  <a:ea typeface="나눔고딕"/>
                  <a:cs typeface="+mj-cs"/>
                </a:rPr>
                <a:t>,</a:t>
              </a:r>
              <a:r>
                <a:rPr lang="ko-KR" altLang="en-US" sz="1000" b="1" spc="-3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/>
                  <a:ea typeface="나눔고딕"/>
                  <a:cs typeface="+mj-cs"/>
                </a:rPr>
                <a:t> </a:t>
              </a:r>
              <a:r>
                <a:rPr lang="en-US" altLang="ko-KR" sz="1000" b="1" spc="-3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/>
                  <a:ea typeface="나눔고딕"/>
                  <a:cs typeface="+mj-cs"/>
                </a:rPr>
                <a:t>move</a:t>
              </a:r>
              <a:r>
                <a:rPr lang="ko-KR" altLang="en-US" sz="1000" b="1" spc="-3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/>
                  <a:ea typeface="나눔고딕"/>
                  <a:cs typeface="+mj-cs"/>
                </a:rPr>
                <a:t>함수</a:t>
              </a:r>
              <a:endParaRPr lang="ko-KR" altLang="en-US" sz="1000" b="1" spc="-3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j-cs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490700" y="4959328"/>
              <a:ext cx="1224411" cy="25901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10000"/>
                </a:lnSpc>
                <a:defRPr/>
              </a:pPr>
              <a:r>
                <a:rPr lang="en-US" altLang="ko-KR" sz="1000" b="1" spc="-3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/>
                  <a:ea typeface="나눔고딕"/>
                  <a:cs typeface="+mj-cs"/>
                </a:rPr>
                <a:t>infodraw</a:t>
              </a:r>
              <a:r>
                <a:rPr lang="ko-KR" altLang="en-US" sz="1000" b="1" spc="-3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/>
                  <a:ea typeface="나눔고딕"/>
                  <a:cs typeface="+mj-cs"/>
                </a:rPr>
                <a:t>함수</a:t>
              </a:r>
              <a:endParaRPr lang="ko-KR" altLang="en-US" sz="1000" b="1" spc="-3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j-cs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7299004" y="4955117"/>
              <a:ext cx="1199796" cy="25382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10000"/>
                </a:lnSpc>
                <a:defRPr/>
              </a:pPr>
              <a:r>
                <a:rPr lang="ko-KR" altLang="en-US" sz="1000" b="1" spc="-3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/>
                  <a:ea typeface="나눔고딕"/>
                  <a:cs typeface="+mj-cs"/>
                </a:rPr>
                <a:t>몬스터 함수</a:t>
              </a:r>
              <a:endParaRPr lang="ko-KR" altLang="en-US" sz="1000" b="1" spc="-3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j-cs"/>
              </a:endParaRPr>
            </a:p>
          </p:txBody>
        </p:sp>
        <p:cxnSp>
          <p:nvCxnSpPr>
            <p:cNvPr id="64" name="직선 연결선 63"/>
            <p:cNvCxnSpPr/>
            <p:nvPr/>
          </p:nvCxnSpPr>
          <p:spPr>
            <a:xfrm>
              <a:off x="3197867" y="3307900"/>
              <a:ext cx="1359377" cy="0"/>
            </a:xfrm>
            <a:prstGeom prst="line">
              <a:avLst/>
            </a:prstGeom>
            <a:grpFill/>
            <a:ln w="76200" cap="rnd">
              <a:solidFill>
                <a:srgbClr val="569c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/>
            <p:nvPr/>
          </p:nvCxnSpPr>
          <p:spPr>
            <a:xfrm>
              <a:off x="3634043" y="4214058"/>
              <a:ext cx="1359377" cy="0"/>
            </a:xfrm>
            <a:prstGeom prst="line">
              <a:avLst/>
            </a:prstGeom>
            <a:grpFill/>
            <a:ln w="76200" cap="rnd">
              <a:solidFill>
                <a:srgbClr val="569c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 flipV="1">
              <a:off x="5962349" y="3733348"/>
              <a:ext cx="1854706" cy="1660"/>
            </a:xfrm>
            <a:prstGeom prst="line">
              <a:avLst/>
            </a:prstGeom>
            <a:grpFill/>
            <a:ln w="76200" cap="rnd">
              <a:solidFill>
                <a:srgbClr val="569c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>
              <a:off x="4556659" y="4916175"/>
              <a:ext cx="457136" cy="0"/>
            </a:xfrm>
            <a:prstGeom prst="line">
              <a:avLst/>
            </a:prstGeom>
            <a:grpFill/>
            <a:ln w="76200" cap="rnd">
              <a:solidFill>
                <a:srgbClr val="569c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/>
            <p:nvPr/>
          </p:nvCxnSpPr>
          <p:spPr>
            <a:xfrm>
              <a:off x="7366370" y="4916175"/>
              <a:ext cx="457136" cy="0"/>
            </a:xfrm>
            <a:prstGeom prst="line">
              <a:avLst/>
            </a:prstGeom>
            <a:grpFill/>
            <a:ln w="76200" cap="rnd">
              <a:solidFill>
                <a:srgbClr val="569c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/>
          <p:cNvSpPr txBox="1"/>
          <p:nvPr/>
        </p:nvSpPr>
        <p:spPr>
          <a:xfrm>
            <a:off x="263455" y="188690"/>
            <a:ext cx="15841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j-cs"/>
              </a:rPr>
              <a:t>4.1 </a:t>
            </a:r>
            <a:r>
              <a:rPr lang="ko-KR" altLang="en-US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j-cs"/>
              </a:rPr>
              <a:t>일정</a:t>
            </a:r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/>
              <a:ea typeface="나눔고딕"/>
              <a:cs typeface="+mj-cs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277411" y="195231"/>
            <a:ext cx="158655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fld id="{DBA1376A-1BCE-4C3B-85BD-05D751D6B156}" type="slidenum"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j-cs"/>
              </a:rPr>
              <a:pPr algn="r">
                <a:defRPr/>
              </a:pPr>
              <a:t>8</a:t>
            </a:fld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j-cs"/>
              </a:rPr>
              <a:t> / 14</a:t>
            </a:r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/>
              <a:ea typeface="나눔고딕"/>
              <a:cs typeface="+mj-cs"/>
            </a:endParaRPr>
          </a:p>
        </p:txBody>
      </p:sp>
      <p:cxnSp>
        <p:nvCxnSpPr>
          <p:cNvPr id="53" name="직선 연결선 52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제목 53"/>
          <p:cNvSpPr>
            <a:spLocks noGrp="1"/>
          </p:cNvSpPr>
          <p:nvPr>
            <p:ph type="title" idx="0"/>
          </p:nvPr>
        </p:nvSpPr>
        <p:spPr>
          <a:xfrm>
            <a:off x="257174" y="609599"/>
            <a:ext cx="8486775" cy="760413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ko-KR" altLang="en-US" sz="4000" b="1" spc="-150">
                <a:solidFill>
                  <a:srgbClr val="1d314e"/>
                </a:solidFill>
              </a:rPr>
              <a:t>수행 일정</a:t>
            </a:r>
            <a:endParaRPr lang="ko-KR" altLang="en-US" sz="4000" b="1" spc="-150">
              <a:solidFill>
                <a:srgbClr val="1d314e"/>
              </a:solidFill>
            </a:endParaRPr>
          </a:p>
        </p:txBody>
      </p:sp>
      <p:sp>
        <p:nvSpPr>
          <p:cNvPr id="77" name="Rectangle 9"/>
          <p:cNvSpPr>
            <a:spLocks noChangeArrowheads="1"/>
          </p:cNvSpPr>
          <p:nvPr/>
        </p:nvSpPr>
        <p:spPr>
          <a:xfrm>
            <a:off x="6711929" y="2402452"/>
            <a:ext cx="686084" cy="357925"/>
          </a:xfrm>
          <a:prstGeom prst="rect">
            <a:avLst/>
          </a:prstGeom>
          <a:grpFill/>
          <a:ln w="6350">
            <a:noFill/>
            <a:miter/>
          </a:ln>
          <a:effectLst/>
        </p:spPr>
        <p:txBody>
          <a:bodyPr wrap="none" lIns="92075" tIns="46037" rIns="92075" bIns="46037" anchor="ctr"/>
          <a:lstStyle/>
          <a:p>
            <a:pPr algn="ctr">
              <a:defRPr/>
            </a:pPr>
            <a:r>
              <a:rPr lang="en-US" altLang="ko-KR" sz="900" spc="-3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j-cs"/>
              </a:rPr>
              <a:t>4</a:t>
            </a:r>
            <a:r>
              <a:rPr lang="ko-KR" altLang="en-US" sz="900" spc="-3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j-cs"/>
              </a:rPr>
              <a:t>일</a:t>
            </a:r>
            <a:endParaRPr lang="ko-KR" altLang="en-US" sz="900" spc="-30">
              <a:solidFill>
                <a:schemeClr val="tx1">
                  <a:lumMod val="75000"/>
                  <a:lumOff val="25000"/>
                </a:schemeClr>
              </a:solidFill>
              <a:latin typeface="나눔고딕"/>
              <a:ea typeface="나눔고딕"/>
              <a:cs typeface="+mj-cs"/>
            </a:endParaRPr>
          </a:p>
        </p:txBody>
      </p:sp>
      <p:sp>
        <p:nvSpPr>
          <p:cNvPr id="78" name="Rectangle 9"/>
          <p:cNvSpPr>
            <a:spLocks noChangeArrowheads="1"/>
          </p:cNvSpPr>
          <p:nvPr/>
        </p:nvSpPr>
        <p:spPr>
          <a:xfrm>
            <a:off x="3885915" y="2449020"/>
            <a:ext cx="686084" cy="357925"/>
          </a:xfrm>
          <a:prstGeom prst="rect">
            <a:avLst/>
          </a:prstGeom>
          <a:grpFill/>
          <a:ln w="6350">
            <a:noFill/>
            <a:miter/>
          </a:ln>
          <a:effectLst/>
        </p:spPr>
        <p:txBody>
          <a:bodyPr wrap="none" lIns="92075" tIns="46037" rIns="92075" bIns="46037" anchor="ctr"/>
          <a:lstStyle/>
          <a:p>
            <a:pPr algn="ctr">
              <a:defRPr/>
            </a:pPr>
            <a:r>
              <a:rPr lang="en-US" altLang="ko-KR" sz="900" spc="-3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j-cs"/>
              </a:rPr>
              <a:t>27</a:t>
            </a:r>
            <a:r>
              <a:rPr lang="ko-KR" altLang="en-US" sz="900" spc="-3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j-cs"/>
              </a:rPr>
              <a:t>월</a:t>
            </a:r>
            <a:endParaRPr lang="ko-KR" altLang="en-US" sz="900" spc="-30">
              <a:solidFill>
                <a:schemeClr val="tx1">
                  <a:lumMod val="75000"/>
                  <a:lumOff val="25000"/>
                </a:schemeClr>
              </a:solidFill>
              <a:latin typeface="나눔고딕"/>
              <a:ea typeface="나눔고딕"/>
              <a:cs typeface="+mj-cs"/>
            </a:endParaRPr>
          </a:p>
        </p:txBody>
      </p:sp>
      <p:sp>
        <p:nvSpPr>
          <p:cNvPr id="79" name="Rectangle 9"/>
          <p:cNvSpPr>
            <a:spLocks noChangeArrowheads="1"/>
          </p:cNvSpPr>
          <p:nvPr/>
        </p:nvSpPr>
        <p:spPr>
          <a:xfrm>
            <a:off x="5276831" y="2431380"/>
            <a:ext cx="686084" cy="357925"/>
          </a:xfrm>
          <a:prstGeom prst="rect">
            <a:avLst/>
          </a:prstGeom>
          <a:grpFill/>
          <a:ln w="6350">
            <a:noFill/>
            <a:miter/>
          </a:ln>
          <a:effectLst/>
        </p:spPr>
        <p:txBody>
          <a:bodyPr wrap="none" lIns="92075" tIns="46037" rIns="92075" bIns="46037" anchor="ctr"/>
          <a:lstStyle/>
          <a:p>
            <a:pPr algn="ctr">
              <a:defRPr/>
            </a:pPr>
            <a:r>
              <a:rPr lang="en-US" altLang="ko-KR" sz="900" spc="-3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j-cs"/>
              </a:rPr>
              <a:t>2</a:t>
            </a:r>
            <a:r>
              <a:rPr lang="ko-KR" altLang="en-US" sz="900" spc="-3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j-cs"/>
              </a:rPr>
              <a:t>일</a:t>
            </a:r>
            <a:endParaRPr lang="ko-KR" altLang="en-US" sz="900" spc="-30">
              <a:solidFill>
                <a:schemeClr val="tx1">
                  <a:lumMod val="75000"/>
                  <a:lumOff val="25000"/>
                </a:schemeClr>
              </a:solidFill>
              <a:latin typeface="나눔고딕"/>
              <a:ea typeface="나눔고딕"/>
              <a:cs typeface="+mj-cs"/>
            </a:endParaRPr>
          </a:p>
        </p:txBody>
      </p:sp>
      <p:sp>
        <p:nvSpPr>
          <p:cNvPr id="80" name="Rectangle 9"/>
          <p:cNvSpPr>
            <a:spLocks noChangeArrowheads="1"/>
          </p:cNvSpPr>
          <p:nvPr/>
        </p:nvSpPr>
        <p:spPr>
          <a:xfrm>
            <a:off x="5991204" y="2413741"/>
            <a:ext cx="686084" cy="357925"/>
          </a:xfrm>
          <a:prstGeom prst="rect">
            <a:avLst/>
          </a:prstGeom>
          <a:grpFill/>
          <a:ln w="6350">
            <a:noFill/>
            <a:miter/>
          </a:ln>
          <a:effectLst/>
        </p:spPr>
        <p:txBody>
          <a:bodyPr wrap="none" lIns="92075" tIns="46037" rIns="92075" bIns="46037" anchor="ctr"/>
          <a:lstStyle/>
          <a:p>
            <a:pPr algn="ctr">
              <a:defRPr/>
            </a:pPr>
            <a:r>
              <a:rPr lang="en-US" altLang="ko-KR" sz="900" spc="-3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j-cs"/>
              </a:rPr>
              <a:t>3</a:t>
            </a:r>
            <a:r>
              <a:rPr lang="ko-KR" altLang="en-US" sz="900" spc="-3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j-cs"/>
              </a:rPr>
              <a:t>일</a:t>
            </a:r>
            <a:endParaRPr lang="ko-KR" altLang="en-US" sz="900" spc="-30">
              <a:solidFill>
                <a:schemeClr val="tx1">
                  <a:lumMod val="75000"/>
                  <a:lumOff val="25000"/>
                </a:schemeClr>
              </a:solidFill>
              <a:latin typeface="나눔고딕"/>
              <a:ea typeface="나눔고딕"/>
              <a:cs typeface="+mj-cs"/>
            </a:endParaRPr>
          </a:p>
        </p:txBody>
      </p:sp>
      <p:sp>
        <p:nvSpPr>
          <p:cNvPr id="81" name="Rectangle 9"/>
          <p:cNvSpPr>
            <a:spLocks noChangeArrowheads="1"/>
          </p:cNvSpPr>
          <p:nvPr/>
        </p:nvSpPr>
        <p:spPr>
          <a:xfrm>
            <a:off x="7375856" y="2449018"/>
            <a:ext cx="686084" cy="357925"/>
          </a:xfrm>
          <a:prstGeom prst="rect">
            <a:avLst/>
          </a:prstGeom>
          <a:grpFill/>
          <a:ln w="6350">
            <a:noFill/>
            <a:miter/>
          </a:ln>
          <a:effectLst/>
        </p:spPr>
        <p:txBody>
          <a:bodyPr wrap="none" lIns="92075" tIns="46037" rIns="92075" bIns="46037" anchor="ctr"/>
          <a:lstStyle/>
          <a:p>
            <a:pPr algn="ctr">
              <a:defRPr/>
            </a:pPr>
            <a:r>
              <a:rPr lang="en-US" altLang="ko-KR" sz="900" spc="-3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j-cs"/>
              </a:rPr>
              <a:t>5</a:t>
            </a:r>
            <a:r>
              <a:rPr lang="ko-KR" altLang="en-US" sz="900" spc="-3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j-cs"/>
              </a:rPr>
              <a:t>일</a:t>
            </a:r>
            <a:endParaRPr lang="ko-KR" altLang="en-US" sz="900" spc="-30">
              <a:solidFill>
                <a:schemeClr val="tx1">
                  <a:lumMod val="75000"/>
                  <a:lumOff val="25000"/>
                </a:schemeClr>
              </a:solidFill>
              <a:latin typeface="나눔고딕"/>
              <a:ea typeface="나눔고딕"/>
              <a:cs typeface="+mj-cs"/>
            </a:endParaRPr>
          </a:p>
        </p:txBody>
      </p:sp>
      <p:sp>
        <p:nvSpPr>
          <p:cNvPr id="82" name="TextBox 66"/>
          <p:cNvSpPr txBox="1"/>
          <p:nvPr/>
        </p:nvSpPr>
        <p:spPr>
          <a:xfrm>
            <a:off x="6566158" y="4989127"/>
            <a:ext cx="1795224" cy="2572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ko-KR" altLang="en-US" sz="1000" b="1" spc="-3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j-cs"/>
              </a:rPr>
              <a:t>몬스터 함수</a:t>
            </a:r>
            <a:endParaRPr lang="ko-KR" altLang="en-US" sz="1000" b="1" spc="-30">
              <a:solidFill>
                <a:schemeClr val="tx1">
                  <a:lumMod val="75000"/>
                  <a:lumOff val="25000"/>
                </a:schemeClr>
              </a:solidFill>
              <a:latin typeface="나눔고딕"/>
              <a:ea typeface="나눔고딕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63455" y="188690"/>
            <a:ext cx="15841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j-cs"/>
              </a:rPr>
              <a:t>2.2 </a:t>
            </a:r>
            <a:r>
              <a:rPr lang="ko-KR" altLang="en-US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j-cs"/>
              </a:rPr>
              <a:t>도형</a:t>
            </a:r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/>
              <a:ea typeface="나눔고딕"/>
              <a:cs typeface="+mj-cs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내용 개체 틀 2"/>
          <p:cNvSpPr txBox="1"/>
          <p:nvPr/>
        </p:nvSpPr>
        <p:spPr>
          <a:xfrm>
            <a:off x="259796" y="1631109"/>
            <a:ext cx="2035729" cy="864441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/>
              <a:buNone/>
              <a:defRPr/>
            </a:pPr>
            <a:endParaRPr lang="ko-KR" altLang="en-US" sz="1200" b="1">
              <a:solidFill>
                <a:srgbClr val="3d3c3e"/>
              </a:solidFill>
              <a:latin typeface="나눔고딕"/>
              <a:ea typeface="나눔고딕"/>
              <a:cs typeface="+mj-cs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08869" y="3429000"/>
            <a:ext cx="1467296" cy="13614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400" b="1" spc="-50">
                <a:solidFill>
                  <a:schemeClr val="bg1"/>
                </a:solidFill>
                <a:latin typeface="나눔고딕"/>
                <a:ea typeface="나눔고딕"/>
                <a:cs typeface="+mj-cs"/>
              </a:rPr>
              <a:t>이하늘</a:t>
            </a:r>
            <a:endParaRPr lang="ko-KR" altLang="en-US" sz="1400" b="1" spc="-50">
              <a:solidFill>
                <a:schemeClr val="bg1"/>
              </a:solidFill>
              <a:latin typeface="나눔고딕"/>
              <a:ea typeface="나눔고딕"/>
              <a:cs typeface="+mj-cs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966963" y="3429000"/>
            <a:ext cx="6485591" cy="1361400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80000">
                <a:schemeClr val="tx2">
                  <a:lumMod val="10000"/>
                  <a:lumOff val="90000"/>
                </a:schemeClr>
              </a:gs>
            </a:gsLst>
            <a:lin ang="16200000" scaled="0"/>
          </a:gra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marL="542925" lvl="0" indent="-276225">
              <a:lnSpc>
                <a:spcPct val="150000"/>
              </a:lnSpc>
              <a:buFont typeface="Wingdings"/>
              <a:buChar char="§"/>
              <a:defRPr/>
            </a:pPr>
            <a:r>
              <a:rPr lang="ko-KR" altLang="en-US" sz="1200" b="1" spc="-50">
                <a:solidFill>
                  <a:schemeClr val="tx2">
                    <a:lumMod val="90000"/>
                    <a:lumOff val="10000"/>
                  </a:schemeClr>
                </a:solidFill>
                <a:latin typeface="나눔고딕"/>
                <a:ea typeface="나눔고딕"/>
                <a:cs typeface="+mj-cs"/>
              </a:rPr>
              <a:t>맵을 구성및 스크롤하는 stage 코드</a:t>
            </a:r>
            <a:endParaRPr lang="ko-KR" altLang="en-US" sz="1200" b="1" spc="-50">
              <a:solidFill>
                <a:schemeClr val="tx2">
                  <a:lumMod val="90000"/>
                  <a:lumOff val="10000"/>
                </a:schemeClr>
              </a:solidFill>
              <a:latin typeface="나눔고딕"/>
              <a:ea typeface="나눔고딕"/>
              <a:cs typeface="+mj-cs"/>
            </a:endParaRPr>
          </a:p>
          <a:p>
            <a:pPr marL="542925" lvl="0" indent="-276225">
              <a:lnSpc>
                <a:spcPct val="150000"/>
              </a:lnSpc>
              <a:buFont typeface="Wingdings"/>
              <a:buChar char="§"/>
              <a:defRPr/>
            </a:pPr>
            <a:r>
              <a:rPr lang="ko-KR" altLang="en-US" sz="1200" b="1" spc="-50">
                <a:solidFill>
                  <a:schemeClr val="tx2">
                    <a:lumMod val="90000"/>
                    <a:lumOff val="10000"/>
                  </a:schemeClr>
                </a:solidFill>
                <a:latin typeface="나눔고딕"/>
                <a:ea typeface="나눔고딕"/>
                <a:cs typeface="+mj-cs"/>
              </a:rPr>
              <a:t>아이템을 얻으면 크기 키우는 코드</a:t>
            </a:r>
            <a:endParaRPr lang="ko-KR" altLang="en-US" sz="1200" b="1" spc="-50">
              <a:solidFill>
                <a:schemeClr val="tx2">
                  <a:lumMod val="90000"/>
                  <a:lumOff val="10000"/>
                </a:schemeClr>
              </a:solidFill>
              <a:latin typeface="나눔고딕"/>
              <a:ea typeface="나눔고딕"/>
              <a:cs typeface="+mj-cs"/>
            </a:endParaRPr>
          </a:p>
          <a:p>
            <a:pPr marL="542925" lvl="0" indent="-276225">
              <a:lnSpc>
                <a:spcPct val="150000"/>
              </a:lnSpc>
              <a:buFont typeface="Wingdings"/>
              <a:buChar char="§"/>
              <a:defRPr/>
            </a:pPr>
            <a:r>
              <a:rPr lang="ko-KR" altLang="en-US" sz="1200" b="1" spc="-50">
                <a:solidFill>
                  <a:schemeClr val="tx2">
                    <a:lumMod val="90000"/>
                    <a:lumOff val="10000"/>
                  </a:schemeClr>
                </a:solidFill>
                <a:latin typeface="나눔고딕"/>
                <a:ea typeface="나눔고딕"/>
                <a:cs typeface="+mj-cs"/>
              </a:rPr>
              <a:t>두가지 점프기능구현</a:t>
            </a:r>
            <a:endParaRPr lang="ko-KR" altLang="en-US" sz="1200" b="1" spc="-50">
              <a:solidFill>
                <a:schemeClr val="tx2">
                  <a:lumMod val="90000"/>
                  <a:lumOff val="10000"/>
                </a:schemeClr>
              </a:solidFill>
              <a:latin typeface="나눔고딕"/>
              <a:ea typeface="나눔고딕"/>
              <a:cs typeface="+mj-cs"/>
            </a:endParaRPr>
          </a:p>
          <a:p>
            <a:pPr marL="542925" lvl="0" indent="-276225">
              <a:lnSpc>
                <a:spcPct val="150000"/>
              </a:lnSpc>
              <a:buFont typeface="Wingdings"/>
              <a:buChar char="§"/>
              <a:defRPr/>
            </a:pPr>
            <a:r>
              <a:rPr lang="ko-KR" altLang="en-US" sz="1200" b="1" spc="-50">
                <a:solidFill>
                  <a:schemeClr val="tx2">
                    <a:lumMod val="90000"/>
                    <a:lumOff val="10000"/>
                  </a:schemeClr>
                </a:solidFill>
                <a:latin typeface="나눔고딕"/>
                <a:ea typeface="나눔고딕"/>
                <a:cs typeface="+mj-cs"/>
              </a:rPr>
              <a:t>오브젝트 떨어지기 구현</a:t>
            </a:r>
            <a:endParaRPr lang="ko-KR" altLang="en-US" sz="1200" b="1" spc="-50">
              <a:solidFill>
                <a:schemeClr val="tx2">
                  <a:lumMod val="90000"/>
                  <a:lumOff val="10000"/>
                </a:schemeClr>
              </a:solidFill>
              <a:latin typeface="나눔고딕"/>
              <a:ea typeface="나눔고딕"/>
              <a:cs typeface="+mj-cs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97808" y="1925816"/>
            <a:ext cx="1467296" cy="13614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b="1" spc="-50">
                <a:latin typeface="나눔고딕"/>
                <a:ea typeface="나눔고딕"/>
                <a:cs typeface="+mj-cs"/>
              </a:rPr>
              <a:t>구성윤</a:t>
            </a:r>
            <a:endParaRPr lang="ko-KR" altLang="en-US" sz="1400" b="1" spc="-50">
              <a:latin typeface="나눔고딕"/>
              <a:ea typeface="나눔고딕"/>
              <a:cs typeface="+mj-cs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931686" y="1908175"/>
            <a:ext cx="6494411" cy="1361400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80000">
                <a:schemeClr val="tx2">
                  <a:lumMod val="10000"/>
                  <a:lumOff val="90000"/>
                </a:schemeClr>
              </a:gs>
            </a:gsLst>
            <a:lin ang="16200000" scaled="0"/>
          </a:gra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marL="542925" lvl="0" indent="-276225">
              <a:lnSpc>
                <a:spcPct val="150000"/>
              </a:lnSpc>
              <a:buFont typeface="Wingdings"/>
              <a:buChar char="§"/>
              <a:defRPr/>
            </a:pPr>
            <a:r>
              <a:rPr lang="ko-KR" altLang="en-US" sz="1200" b="1" spc="-50">
                <a:solidFill>
                  <a:schemeClr val="tx2">
                    <a:lumMod val="90000"/>
                    <a:lumOff val="10000"/>
                  </a:schemeClr>
                </a:solidFill>
                <a:latin typeface="나눔고딕"/>
                <a:ea typeface="나눔고딕"/>
                <a:cs typeface="+mj-cs"/>
              </a:rPr>
              <a:t>맵을 구성및 스크롤하는 stage 코드</a:t>
            </a:r>
            <a:endParaRPr lang="ko-KR" altLang="en-US" sz="1200" b="1" spc="-50">
              <a:solidFill>
                <a:schemeClr val="tx2">
                  <a:lumMod val="90000"/>
                  <a:lumOff val="10000"/>
                </a:schemeClr>
              </a:solidFill>
              <a:latin typeface="나눔고딕"/>
              <a:ea typeface="나눔고딕"/>
              <a:cs typeface="+mj-cs"/>
            </a:endParaRPr>
          </a:p>
          <a:p>
            <a:pPr marL="542925" lvl="0" indent="-276225">
              <a:lnSpc>
                <a:spcPct val="150000"/>
              </a:lnSpc>
              <a:buFont typeface="Wingdings"/>
              <a:buChar char="§"/>
              <a:defRPr/>
            </a:pPr>
            <a:r>
              <a:rPr lang="ko-KR" altLang="en-US" sz="1200" b="1" spc="-50">
                <a:solidFill>
                  <a:schemeClr val="tx2">
                    <a:lumMod val="90000"/>
                    <a:lumOff val="10000"/>
                  </a:schemeClr>
                </a:solidFill>
                <a:latin typeface="나눔고딕"/>
                <a:ea typeface="나눔고딕"/>
                <a:cs typeface="+mj-cs"/>
              </a:rPr>
              <a:t>아이템을 얻으면 크기 키우는 코드</a:t>
            </a:r>
            <a:endParaRPr lang="ko-KR" altLang="en-US" sz="1200" b="1" spc="-50">
              <a:solidFill>
                <a:schemeClr val="tx2">
                  <a:lumMod val="90000"/>
                  <a:lumOff val="10000"/>
                </a:schemeClr>
              </a:solidFill>
              <a:latin typeface="나눔고딕"/>
              <a:ea typeface="나눔고딕"/>
              <a:cs typeface="+mj-cs"/>
            </a:endParaRPr>
          </a:p>
          <a:p>
            <a:pPr marL="542925" lvl="0" indent="-276225">
              <a:lnSpc>
                <a:spcPct val="150000"/>
              </a:lnSpc>
              <a:buFont typeface="Wingdings"/>
              <a:buChar char="§"/>
              <a:defRPr/>
            </a:pPr>
            <a:r>
              <a:rPr lang="ko-KR" altLang="en-US" sz="1200" b="1" spc="-50">
                <a:solidFill>
                  <a:schemeClr val="tx2">
                    <a:lumMod val="90000"/>
                    <a:lumOff val="10000"/>
                  </a:schemeClr>
                </a:solidFill>
                <a:latin typeface="나눔고딕"/>
                <a:ea typeface="나눔고딕"/>
                <a:cs typeface="+mj-cs"/>
              </a:rPr>
              <a:t>두가지 점프기능구현</a:t>
            </a:r>
            <a:endParaRPr lang="ko-KR" altLang="en-US" sz="1200" b="1" spc="-50">
              <a:solidFill>
                <a:schemeClr val="tx2">
                  <a:lumMod val="90000"/>
                  <a:lumOff val="10000"/>
                </a:schemeClr>
              </a:solidFill>
              <a:latin typeface="나눔고딕"/>
              <a:ea typeface="나눔고딕"/>
              <a:cs typeface="+mj-cs"/>
            </a:endParaRPr>
          </a:p>
          <a:p>
            <a:pPr marL="542925" lvl="0" indent="-276225">
              <a:lnSpc>
                <a:spcPct val="150000"/>
              </a:lnSpc>
              <a:buFont typeface="Wingdings"/>
              <a:buChar char="§"/>
              <a:defRPr/>
            </a:pPr>
            <a:r>
              <a:rPr lang="ko-KR" altLang="en-US" sz="1200" b="1" spc="-50">
                <a:solidFill>
                  <a:schemeClr val="tx2">
                    <a:lumMod val="90000"/>
                    <a:lumOff val="10000"/>
                  </a:schemeClr>
                </a:solidFill>
                <a:latin typeface="나눔고딕"/>
                <a:ea typeface="나눔고딕"/>
                <a:cs typeface="+mj-cs"/>
              </a:rPr>
              <a:t>벽돌에 올라타기 구현</a:t>
            </a:r>
            <a:endParaRPr lang="ko-KR" altLang="en-US" sz="1200" b="1" spc="-50">
              <a:solidFill>
                <a:schemeClr val="tx2">
                  <a:lumMod val="90000"/>
                  <a:lumOff val="10000"/>
                </a:schemeClr>
              </a:solidFill>
              <a:latin typeface="나눔고딕"/>
              <a:ea typeface="나눔고딕"/>
              <a:cs typeface="+mj-cs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06629" y="4969902"/>
            <a:ext cx="1467296" cy="13614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400" b="1" spc="-50">
                <a:solidFill>
                  <a:schemeClr val="bg1"/>
                </a:solidFill>
                <a:latin typeface="나눔고딕"/>
                <a:ea typeface="나눔고딕"/>
                <a:cs typeface="+mj-cs"/>
              </a:rPr>
              <a:t>이지용</a:t>
            </a:r>
            <a:endParaRPr lang="ko-KR" altLang="en-US" sz="1400" b="1" spc="-50">
              <a:solidFill>
                <a:schemeClr val="bg1"/>
              </a:solidFill>
              <a:latin typeface="나눔고딕"/>
              <a:ea typeface="나눔고딕"/>
              <a:cs typeface="+mj-cs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958144" y="4952262"/>
            <a:ext cx="6494411" cy="1361400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80000">
                <a:schemeClr val="tx2">
                  <a:lumMod val="10000"/>
                  <a:lumOff val="90000"/>
                </a:schemeClr>
              </a:gs>
            </a:gsLst>
            <a:lin ang="16200000" scaled="0"/>
          </a:gra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marL="542925" lvl="0" indent="-276225">
              <a:lnSpc>
                <a:spcPct val="150000"/>
              </a:lnSpc>
              <a:buFont typeface="Wingdings"/>
              <a:buChar char="§"/>
              <a:defRPr/>
            </a:pPr>
            <a:r>
              <a:rPr lang="ko-KR" altLang="en-US" sz="1200" b="1" spc="-50">
                <a:solidFill>
                  <a:schemeClr val="tx2">
                    <a:lumMod val="90000"/>
                    <a:lumOff val="10000"/>
                  </a:schemeClr>
                </a:solidFill>
                <a:latin typeface="나눔고딕"/>
                <a:ea typeface="나눔고딕"/>
                <a:cs typeface="+mj-cs"/>
              </a:rPr>
              <a:t>맵을 재구성함</a:t>
            </a:r>
            <a:r>
              <a:rPr lang="en-US" altLang="ko-KR" sz="1200" b="1" spc="-50">
                <a:solidFill>
                  <a:schemeClr val="tx2">
                    <a:lumMod val="90000"/>
                    <a:lumOff val="10000"/>
                  </a:schemeClr>
                </a:solidFill>
                <a:latin typeface="나눔고딕"/>
                <a:ea typeface="나눔고딕"/>
                <a:cs typeface="+mj-cs"/>
              </a:rPr>
              <a:t>.</a:t>
            </a:r>
            <a:endParaRPr lang="en-US" altLang="ko-KR" sz="1200" b="1" spc="-50">
              <a:solidFill>
                <a:schemeClr val="tx2">
                  <a:lumMod val="90000"/>
                  <a:lumOff val="10000"/>
                </a:schemeClr>
              </a:solidFill>
              <a:latin typeface="나눔고딕"/>
              <a:ea typeface="나눔고딕"/>
              <a:cs typeface="+mj-cs"/>
            </a:endParaRPr>
          </a:p>
          <a:p>
            <a:pPr marL="542925" lvl="0" indent="-276225">
              <a:lnSpc>
                <a:spcPct val="150000"/>
              </a:lnSpc>
              <a:buFont typeface="Wingdings"/>
              <a:buChar char="§"/>
              <a:defRPr/>
            </a:pPr>
            <a:r>
              <a:rPr lang="ko-KR" altLang="en-US" sz="1200" b="1" spc="-50">
                <a:solidFill>
                  <a:schemeClr val="tx2">
                    <a:lumMod val="90000"/>
                    <a:lumOff val="10000"/>
                  </a:schemeClr>
                </a:solidFill>
                <a:latin typeface="나눔고딕"/>
                <a:ea typeface="나눔고딕"/>
                <a:cs typeface="+mj-cs"/>
              </a:rPr>
              <a:t>개임 정보만들기</a:t>
            </a:r>
            <a:r>
              <a:rPr lang="en-US" altLang="ko-KR" sz="1200" b="1" spc="-50">
                <a:solidFill>
                  <a:schemeClr val="tx2">
                    <a:lumMod val="90000"/>
                    <a:lumOff val="10000"/>
                  </a:schemeClr>
                </a:solidFill>
                <a:latin typeface="나눔고딕"/>
                <a:ea typeface="나눔고딕"/>
                <a:cs typeface="+mj-cs"/>
              </a:rPr>
              <a:t>.</a:t>
            </a:r>
            <a:endParaRPr lang="en-US" altLang="ko-KR" sz="1200" b="1" spc="-50">
              <a:solidFill>
                <a:schemeClr val="tx2">
                  <a:lumMod val="90000"/>
                  <a:lumOff val="10000"/>
                </a:schemeClr>
              </a:solidFill>
              <a:latin typeface="나눔고딕"/>
              <a:ea typeface="나눔고딕"/>
              <a:cs typeface="+mj-cs"/>
            </a:endParaRPr>
          </a:p>
          <a:p>
            <a:pPr marL="542925" lvl="0" indent="-276225">
              <a:lnSpc>
                <a:spcPct val="150000"/>
              </a:lnSpc>
              <a:buFont typeface="Wingdings"/>
              <a:buChar char="§"/>
              <a:defRPr/>
            </a:pPr>
            <a:r>
              <a:rPr lang="ko-KR" altLang="en-US" sz="1200" b="1" spc="-50">
                <a:solidFill>
                  <a:schemeClr val="tx2">
                    <a:lumMod val="90000"/>
                    <a:lumOff val="10000"/>
                  </a:schemeClr>
                </a:solidFill>
                <a:latin typeface="나눔고딕"/>
                <a:ea typeface="나눔고딕"/>
                <a:cs typeface="+mj-cs"/>
              </a:rPr>
              <a:t>ppt 만들기 </a:t>
            </a:r>
            <a:endParaRPr lang="ko-KR" altLang="en-US" sz="1200" b="1" spc="-50">
              <a:solidFill>
                <a:schemeClr val="tx2">
                  <a:lumMod val="90000"/>
                  <a:lumOff val="10000"/>
                </a:schemeClr>
              </a:solidFill>
              <a:latin typeface="나눔고딕"/>
              <a:ea typeface="나눔고딕"/>
              <a:cs typeface="+mj-cs"/>
            </a:endParaRPr>
          </a:p>
          <a:p>
            <a:pPr marL="542925" lvl="0" indent="-276225">
              <a:lnSpc>
                <a:spcPct val="150000"/>
              </a:lnSpc>
              <a:buFont typeface="Wingdings"/>
              <a:buChar char="§"/>
              <a:defRPr/>
            </a:pPr>
            <a:endParaRPr lang="ko-KR" altLang="en-US" sz="1200" b="1" spc="-50">
              <a:solidFill>
                <a:schemeClr val="tx2">
                  <a:lumMod val="90000"/>
                  <a:lumOff val="10000"/>
                </a:schemeClr>
              </a:solidFill>
              <a:latin typeface="나눔고딕"/>
              <a:ea typeface="나눔고딕"/>
              <a:cs typeface="+mj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277411" y="195231"/>
            <a:ext cx="158655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fld id="{DBA1376A-1BCE-4C3B-85BD-05D751D6B156}" type="slidenum"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j-cs"/>
              </a:rPr>
              <a:pPr algn="r">
                <a:defRPr/>
              </a:pPr>
              <a:t>9</a:t>
            </a:fld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j-cs"/>
              </a:rPr>
              <a:t> / 14</a:t>
            </a:r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/>
              <a:ea typeface="나눔고딕"/>
              <a:cs typeface="+mj-cs"/>
            </a:endParaRPr>
          </a:p>
        </p:txBody>
      </p:sp>
      <p:sp>
        <p:nvSpPr>
          <p:cNvPr id="18" name="제목 17"/>
          <p:cNvSpPr>
            <a:spLocks noGrp="1"/>
          </p:cNvSpPr>
          <p:nvPr>
            <p:ph type="title" idx="0"/>
          </p:nvPr>
        </p:nvSpPr>
        <p:spPr>
          <a:xfrm>
            <a:off x="257174" y="533399"/>
            <a:ext cx="8372475" cy="912813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ko-KR" altLang="en-US" sz="4000" b="1" spc="-150">
                <a:solidFill>
                  <a:srgbClr val="1d314e"/>
                </a:solidFill>
              </a:rPr>
              <a:t>프로젝트 구성 및 역할 분담 </a:t>
            </a:r>
            <a:endParaRPr lang="ko-KR" altLang="en-US" sz="4000" b="1" spc="-150">
              <a:solidFill>
                <a:srgbClr val="1d314e"/>
              </a:solidFill>
            </a:endParaRPr>
          </a:p>
        </p:txBody>
      </p:sp>
      <p:sp>
        <p:nvSpPr>
          <p:cNvPr id="31" name="직사각형 23"/>
          <p:cNvSpPr/>
          <p:nvPr/>
        </p:nvSpPr>
        <p:spPr>
          <a:xfrm>
            <a:off x="6953124" y="1928283"/>
            <a:ext cx="1467296" cy="13614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b="1" spc="-50">
                <a:latin typeface="나눔고딕"/>
                <a:ea typeface="나눔고딕"/>
                <a:cs typeface="+mj-cs"/>
              </a:rPr>
              <a:t>기여도</a:t>
            </a:r>
            <a:r>
              <a:rPr lang="en-US" altLang="ko-KR" sz="1400" b="1" spc="-50">
                <a:latin typeface="나눔고딕"/>
                <a:ea typeface="나눔고딕"/>
                <a:cs typeface="+mj-cs"/>
              </a:rPr>
              <a:t>:</a:t>
            </a:r>
            <a:endParaRPr lang="en-US" altLang="ko-KR" sz="1400" b="1" spc="-50">
              <a:latin typeface="나눔고딕"/>
              <a:ea typeface="나눔고딕"/>
              <a:cs typeface="+mj-cs"/>
            </a:endParaRPr>
          </a:p>
          <a:p>
            <a:pPr algn="ctr">
              <a:defRPr/>
            </a:pPr>
            <a:r>
              <a:rPr lang="en-US" altLang="ko-KR" sz="1400" b="1" spc="-50">
                <a:latin typeface="나눔고딕"/>
                <a:ea typeface="나눔고딕"/>
                <a:cs typeface="+mj-cs"/>
              </a:rPr>
              <a:t>130</a:t>
            </a:r>
            <a:endParaRPr lang="en-US" altLang="ko-KR" sz="1400" b="1" spc="-50">
              <a:latin typeface="나눔고딕"/>
              <a:ea typeface="나눔고딕"/>
              <a:cs typeface="+mj-cs"/>
            </a:endParaRPr>
          </a:p>
        </p:txBody>
      </p:sp>
      <p:sp>
        <p:nvSpPr>
          <p:cNvPr id="32" name="직사각형 23"/>
          <p:cNvSpPr/>
          <p:nvPr/>
        </p:nvSpPr>
        <p:spPr>
          <a:xfrm>
            <a:off x="6982051" y="3429000"/>
            <a:ext cx="1467296" cy="13614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b="1" spc="-50">
                <a:latin typeface="나눔고딕"/>
                <a:ea typeface="나눔고딕"/>
                <a:cs typeface="+mj-cs"/>
              </a:rPr>
              <a:t>기여도</a:t>
            </a:r>
            <a:r>
              <a:rPr lang="en-US" altLang="ko-KR" sz="1400" b="1" spc="-50">
                <a:latin typeface="나눔고딕"/>
                <a:ea typeface="나눔고딕"/>
                <a:cs typeface="+mj-cs"/>
              </a:rPr>
              <a:t>:</a:t>
            </a:r>
            <a:endParaRPr lang="en-US" altLang="ko-KR" sz="1400" b="1" spc="-50">
              <a:latin typeface="나눔고딕"/>
              <a:ea typeface="나눔고딕"/>
              <a:cs typeface="+mj-cs"/>
            </a:endParaRPr>
          </a:p>
          <a:p>
            <a:pPr algn="ctr">
              <a:defRPr/>
            </a:pPr>
            <a:r>
              <a:rPr lang="en-US" altLang="ko-KR" sz="1400" b="1" spc="-50">
                <a:latin typeface="나눔고딕"/>
                <a:ea typeface="나눔고딕"/>
                <a:cs typeface="+mj-cs"/>
              </a:rPr>
              <a:t>130</a:t>
            </a:r>
            <a:endParaRPr lang="en-US" altLang="ko-KR" sz="1400" b="1" spc="-50">
              <a:latin typeface="나눔고딕"/>
              <a:ea typeface="나눔고딕"/>
              <a:cs typeface="+mj-cs"/>
            </a:endParaRPr>
          </a:p>
        </p:txBody>
      </p:sp>
      <p:sp>
        <p:nvSpPr>
          <p:cNvPr id="34" name="직사각형 23"/>
          <p:cNvSpPr/>
          <p:nvPr/>
        </p:nvSpPr>
        <p:spPr>
          <a:xfrm>
            <a:off x="6990871" y="4954764"/>
            <a:ext cx="1467296" cy="13614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b="1" spc="-50">
                <a:latin typeface="나눔고딕"/>
                <a:ea typeface="나눔고딕"/>
                <a:cs typeface="+mj-cs"/>
              </a:rPr>
              <a:t>기여도</a:t>
            </a:r>
            <a:r>
              <a:rPr lang="en-US" altLang="ko-KR" sz="1400" b="1" spc="-50">
                <a:latin typeface="나눔고딕"/>
                <a:ea typeface="나눔고딕"/>
                <a:cs typeface="+mj-cs"/>
              </a:rPr>
              <a:t>:</a:t>
            </a:r>
            <a:endParaRPr lang="en-US" altLang="ko-KR" sz="1400" b="1" spc="-50">
              <a:latin typeface="나눔고딕"/>
              <a:ea typeface="나눔고딕"/>
              <a:cs typeface="+mj-cs"/>
            </a:endParaRPr>
          </a:p>
          <a:p>
            <a:pPr algn="ctr">
              <a:defRPr/>
            </a:pPr>
            <a:r>
              <a:rPr lang="en-US" altLang="ko-KR" sz="1400" b="1" spc="-50">
                <a:latin typeface="나눔고딕"/>
                <a:ea typeface="나눔고딕"/>
                <a:cs typeface="+mj-cs"/>
              </a:rPr>
              <a:t>40</a:t>
            </a:r>
            <a:endParaRPr lang="en-US" altLang="ko-KR" sz="1400" b="1" spc="-50">
              <a:latin typeface="나눔고딕"/>
              <a:ea typeface="나눔고딕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282</ep:Words>
  <ep:PresentationFormat>화면 슬라이드 쇼(4:3)</ep:PresentationFormat>
  <ep:Paragraphs>97</ep:Paragraphs>
  <ep:Slides>10</ep:Slides>
  <ep:Notes>7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ep:HeadingPairs>
  <ep:TitlesOfParts>
    <vt:vector size="11" baseType="lpstr">
      <vt:lpstr>Office 테마</vt:lpstr>
      <vt:lpstr>ConsoleGame Project Super Mario</vt:lpstr>
      <vt:lpstr>Table of contents</vt:lpstr>
      <vt:lpstr>개발 목표</vt:lpstr>
      <vt:lpstr>개발 내용</vt:lpstr>
      <vt:lpstr>프로젝트 수행범위</vt:lpstr>
      <vt:lpstr>프로그램 순서도</vt:lpstr>
      <vt:lpstr>개발 환경</vt:lpstr>
      <vt:lpstr>수행 일정</vt:lpstr>
      <vt:lpstr>프로젝트 구성 및 역할 분담</vt:lpstr>
      <vt:lpstr>마지막에는 기여도 싸인입니다.  감사합니다.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2011-08-24T01:05:33.000</dcterms:created>
  <dc:creator>네이버 한글캠페인</dc:creator>
  <cp:lastModifiedBy>user</cp:lastModifiedBy>
  <dcterms:modified xsi:type="dcterms:W3CDTF">2019-12-06T07:53:09.536</dcterms:modified>
  <cp:revision>4</cp:revision>
  <dc:title>문서의 제목 나눔고딕B, 54pt</dc:title>
  <cp:version>1000.0000.01</cp:version>
</cp:coreProperties>
</file>